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9"/>
  </p:notesMasterIdLst>
  <p:sldIdLst>
    <p:sldId id="256" r:id="rId2"/>
    <p:sldId id="258" r:id="rId3"/>
    <p:sldId id="315" r:id="rId4"/>
    <p:sldId id="338" r:id="rId5"/>
    <p:sldId id="257" r:id="rId6"/>
    <p:sldId id="322" r:id="rId7"/>
    <p:sldId id="323" r:id="rId8"/>
    <p:sldId id="260" r:id="rId9"/>
    <p:sldId id="263" r:id="rId10"/>
    <p:sldId id="324" r:id="rId11"/>
    <p:sldId id="265" r:id="rId12"/>
    <p:sldId id="311" r:id="rId13"/>
    <p:sldId id="325" r:id="rId14"/>
    <p:sldId id="326" r:id="rId15"/>
    <p:sldId id="273" r:id="rId16"/>
    <p:sldId id="312" r:id="rId17"/>
    <p:sldId id="327" r:id="rId18"/>
    <p:sldId id="328" r:id="rId19"/>
    <p:sldId id="281" r:id="rId20"/>
    <p:sldId id="313" r:id="rId21"/>
    <p:sldId id="329" r:id="rId22"/>
    <p:sldId id="330" r:id="rId23"/>
    <p:sldId id="314" r:id="rId24"/>
    <p:sldId id="259" r:id="rId25"/>
    <p:sldId id="316" r:id="rId26"/>
    <p:sldId id="317" r:id="rId27"/>
    <p:sldId id="331" r:id="rId28"/>
    <p:sldId id="332" r:id="rId29"/>
    <p:sldId id="318" r:id="rId30"/>
    <p:sldId id="319" r:id="rId31"/>
    <p:sldId id="333" r:id="rId32"/>
    <p:sldId id="334" r:id="rId33"/>
    <p:sldId id="320" r:id="rId34"/>
    <p:sldId id="337" r:id="rId35"/>
    <p:sldId id="321" r:id="rId36"/>
    <p:sldId id="335" r:id="rId37"/>
    <p:sldId id="336" r:id="rId38"/>
  </p:sldIdLst>
  <p:sldSz cx="9144000" cy="5143500" type="screen16x9"/>
  <p:notesSz cx="6858000" cy="9144000"/>
  <p:embeddedFontLst>
    <p:embeddedFont>
      <p:font typeface="Montserrat" charset="0"/>
      <p:regular r:id="rId40"/>
      <p:bold r:id="rId41"/>
      <p:italic r:id="rId42"/>
      <p:boldItalic r:id="rId43"/>
    </p:embeddedFont>
    <p:embeddedFont>
      <p:font typeface="Montserrat Medium" charset="0"/>
      <p:regular r:id="rId44"/>
      <p:bold r:id="rId45"/>
      <p:italic r:id="rId46"/>
      <p:boldItalic r:id="rId47"/>
    </p:embeddedFont>
    <p:embeddedFont>
      <p:font typeface="Montserrat ExtraBold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87228-D4E3-4266-827C-53FE9B03CEB5}" v="389" dt="2021-05-29T01:01:36.870"/>
  </p1510:revLst>
</p1510:revInfo>
</file>

<file path=ppt/tableStyles.xml><?xml version="1.0" encoding="utf-8"?>
<a:tblStyleLst xmlns:a="http://schemas.openxmlformats.org/drawingml/2006/main" def="{4199D5E0-F424-4DE9-B342-5BBD56AFF308}">
  <a:tblStyle styleId="{4199D5E0-F424-4DE9-B342-5BBD56AFF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2746" autoAdjust="0"/>
  </p:normalViewPr>
  <p:slideViewPr>
    <p:cSldViewPr>
      <p:cViewPr varScale="1">
        <p:scale>
          <a:sx n="81" d="100"/>
          <a:sy n="81" d="100"/>
        </p:scale>
        <p:origin x="-105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2" y="486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" name="Google Shape;60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2" name="Google Shape;60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Daniel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5370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7" name="Google Shape;7837;gc4db64990f_0_3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8" name="Google Shape;7838;gc4db64990f_0_3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Lucas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1500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767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2" name="Google Shape;8052;gc4db64990f_0_3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3" name="Google Shape;8053;gc4db64990f_0_3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UI Designer </a:t>
            </a:r>
            <a:r>
              <a:rPr lang="pt-B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 deve impor 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ação ao usuário ou tomar decisões por ele. Pelo contrário, deve-se apenas saber sugerir as ações sem pressionar ou induzi-lo.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entanto, é preciso levar em consideração que o usuário pode tomar uma ação errada ou se arrepender da decisão que tomou. Por isso, é necessário pensar em funções como </a:t>
            </a:r>
            <a:r>
              <a:rPr lang="pt-BR" sz="1100" b="1" i="1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undo</a:t>
            </a:r>
            <a:r>
              <a:rPr lang="pt-BR" sz="1100" b="1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 </a:t>
            </a:r>
            <a:r>
              <a:rPr lang="pt-BR" sz="1100" b="1" i="1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redo</a:t>
            </a:r>
            <a:r>
              <a:rPr lang="pt-BR" sz="1100" b="0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que o usuário consiga desfazer e refazer suas ações conforme suas necessidades (Famosos CTRL+ Z).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03696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07596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c4db64990f_0_3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9" name="Google Shape;8509;gc4db64990f_0_3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Nicolas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c3f15bb9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c3f15bb9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Daniel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6662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89163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c3f15bb9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c3f15bb9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Daniel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c3f15bb9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c3f15bb9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gc3f15bb9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8" name="Google Shape;6138;gc3f15bb9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Daniel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12040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30687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gc3f15bb9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8" name="Google Shape;6138;gc3f15bb9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Nicolas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c3f15bb9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c3f15bb9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07246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07151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gc3f15bb9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8" name="Google Shape;6138;gc3f15bb9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Lucas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67544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561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c3f15bb9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c3f15bb9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Daniel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gc3f15bb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4" name="Google Shape;6064;gc3f15bb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gc3f15bb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4" name="Google Shape;6064;gc3f15bb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1066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gc3f15bb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4" name="Google Shape;6064;gc3f15bb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0400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gc3f15bb9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8" name="Google Shape;6138;gc3f15bb9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Lucas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c4db64990f_0_2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c4db64990f_0_2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0025" y="955950"/>
            <a:ext cx="3810600" cy="25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7800" y="3481625"/>
            <a:ext cx="29646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-1189950" y="1258713"/>
            <a:ext cx="2005200" cy="854579"/>
            <a:chOff x="-2718975" y="792300"/>
            <a:chExt cx="2005200" cy="854579"/>
          </a:xfrm>
        </p:grpSpPr>
        <p:sp>
          <p:nvSpPr>
            <p:cNvPr id="12" name="Google Shape;12;p2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" name="Google Shape;96;p2"/>
          <p:cNvCxnSpPr/>
          <p:nvPr/>
        </p:nvCxnSpPr>
        <p:spPr>
          <a:xfrm>
            <a:off x="607825" y="1087900"/>
            <a:ext cx="79332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2"/>
          <p:cNvCxnSpPr/>
          <p:nvPr/>
        </p:nvCxnSpPr>
        <p:spPr>
          <a:xfrm>
            <a:off x="466880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2"/>
          <p:cNvCxnSpPr/>
          <p:nvPr/>
        </p:nvCxnSpPr>
        <p:spPr>
          <a:xfrm>
            <a:off x="592050" y="3470928"/>
            <a:ext cx="40767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2"/>
          <p:cNvCxnSpPr/>
          <p:nvPr/>
        </p:nvCxnSpPr>
        <p:spPr>
          <a:xfrm>
            <a:off x="536420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2"/>
          <p:cNvCxnSpPr/>
          <p:nvPr/>
        </p:nvCxnSpPr>
        <p:spPr>
          <a:xfrm>
            <a:off x="592050" y="4173978"/>
            <a:ext cx="79464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" name="Google Shape;101;p2"/>
          <p:cNvGrpSpPr/>
          <p:nvPr/>
        </p:nvGrpSpPr>
        <p:grpSpPr>
          <a:xfrm>
            <a:off x="8806425" y="3721638"/>
            <a:ext cx="2005200" cy="854579"/>
            <a:chOff x="-2718975" y="792300"/>
            <a:chExt cx="2005200" cy="854579"/>
          </a:xfrm>
        </p:grpSpPr>
        <p:sp>
          <p:nvSpPr>
            <p:cNvPr id="102" name="Google Shape;102;p2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"/>
          <p:cNvGrpSpPr/>
          <p:nvPr/>
        </p:nvGrpSpPr>
        <p:grpSpPr>
          <a:xfrm>
            <a:off x="4866979" y="636067"/>
            <a:ext cx="299035" cy="345618"/>
            <a:chOff x="897854" y="106279"/>
            <a:chExt cx="299035" cy="345618"/>
          </a:xfrm>
        </p:grpSpPr>
        <p:sp>
          <p:nvSpPr>
            <p:cNvPr id="187" name="Google Shape;187;p2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2"/>
          <p:cNvGrpSpPr/>
          <p:nvPr/>
        </p:nvGrpSpPr>
        <p:grpSpPr>
          <a:xfrm>
            <a:off x="4866979" y="4230604"/>
            <a:ext cx="299035" cy="345618"/>
            <a:chOff x="897854" y="106279"/>
            <a:chExt cx="299035" cy="345618"/>
          </a:xfrm>
        </p:grpSpPr>
        <p:sp>
          <p:nvSpPr>
            <p:cNvPr id="199" name="Google Shape;199;p2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2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12" name="Google Shape;212;p2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3" name="Google Shape;223;p2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" name="Google Shape;226;p2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27" name="Google Shape;227;p2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spTree>
      <p:nvGrpSpPr>
        <p:cNvPr id="1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p30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7" name="Google Shape;5387;p30"/>
          <p:cNvGrpSpPr/>
          <p:nvPr/>
        </p:nvGrpSpPr>
        <p:grpSpPr>
          <a:xfrm rot="5400000">
            <a:off x="-975375" y="1233288"/>
            <a:ext cx="2005200" cy="854579"/>
            <a:chOff x="-2718975" y="792300"/>
            <a:chExt cx="2005200" cy="854579"/>
          </a:xfrm>
        </p:grpSpPr>
        <p:sp>
          <p:nvSpPr>
            <p:cNvPr id="5388" name="Google Shape;5388;p30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0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0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0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0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0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0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0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0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0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0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0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0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0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0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0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0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0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0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0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0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0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0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0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0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0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0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0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0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0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0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0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0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0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0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0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0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0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0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0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0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0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0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0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0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0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0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0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0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0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0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0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0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0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0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0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0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0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0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0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0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0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0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0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0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0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0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0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0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0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0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0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0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0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0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0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0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0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0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0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0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0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0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0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2" name="Google Shape;5472;p30"/>
          <p:cNvGrpSpPr/>
          <p:nvPr/>
        </p:nvGrpSpPr>
        <p:grpSpPr>
          <a:xfrm rot="-5400000">
            <a:off x="8107725" y="3068575"/>
            <a:ext cx="2005200" cy="854579"/>
            <a:chOff x="-2718975" y="792300"/>
            <a:chExt cx="2005200" cy="854579"/>
          </a:xfrm>
        </p:grpSpPr>
        <p:sp>
          <p:nvSpPr>
            <p:cNvPr id="5473" name="Google Shape;5473;p30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0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0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0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0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0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0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0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0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0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0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0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0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0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0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0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0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0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0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0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0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0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0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0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0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0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0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0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0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0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0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0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0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0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0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0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0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0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0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0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0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0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0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0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0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0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0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0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0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0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0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0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0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0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0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0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0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0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0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0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0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0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0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0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0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0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30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0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0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0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0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0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0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0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0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0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0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0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0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0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0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0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0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0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7" name="Google Shape;5557;p30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558" name="Google Shape;5558;p30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0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0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0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0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0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0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0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0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0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0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69" name="Google Shape;5569;p30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0" name="Google Shape;5570;p30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1" name="Google Shape;5571;p30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72" name="Google Shape;5572;p30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573" name="Google Shape;5573;p30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0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0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0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0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0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0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0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0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0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0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0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0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0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0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0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0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0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">
    <p:bg>
      <p:bgPr>
        <a:solidFill>
          <a:schemeClr val="dk1"/>
        </a:solidFill>
        <a:effectLst/>
      </p:bgPr>
    </p:bg>
    <p:spTree>
      <p:nvGrpSpPr>
        <p:cNvPr id="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31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3" name="Google Shape;5593;p31"/>
          <p:cNvGrpSpPr/>
          <p:nvPr/>
        </p:nvGrpSpPr>
        <p:grpSpPr>
          <a:xfrm rot="5400000">
            <a:off x="8282075" y="2152875"/>
            <a:ext cx="2005200" cy="854579"/>
            <a:chOff x="-2718975" y="792300"/>
            <a:chExt cx="2005200" cy="854579"/>
          </a:xfrm>
        </p:grpSpPr>
        <p:sp>
          <p:nvSpPr>
            <p:cNvPr id="5594" name="Google Shape;5594;p31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1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1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1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1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1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1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1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1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1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1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1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1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1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1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1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1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1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1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1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1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1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1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1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1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1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1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1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1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1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1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1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1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1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1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1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1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1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1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1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1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1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1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1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1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1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1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1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1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1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1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1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1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1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1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1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1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1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1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1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1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1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1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1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1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1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1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1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1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1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1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1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1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8" name="Google Shape;5678;p31"/>
          <p:cNvGrpSpPr/>
          <p:nvPr/>
        </p:nvGrpSpPr>
        <p:grpSpPr>
          <a:xfrm rot="5400000">
            <a:off x="-1182700" y="2155250"/>
            <a:ext cx="2005200" cy="854579"/>
            <a:chOff x="-2718975" y="792300"/>
            <a:chExt cx="2005200" cy="854579"/>
          </a:xfrm>
        </p:grpSpPr>
        <p:sp>
          <p:nvSpPr>
            <p:cNvPr id="5679" name="Google Shape;5679;p31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1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1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1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1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1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1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1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1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1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1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1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1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1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1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1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1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1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1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1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1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1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1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1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1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1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1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1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1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1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1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1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1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1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1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1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1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1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1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1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1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1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1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1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1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1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1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1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1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1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1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1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1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1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1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1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1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1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1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1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1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1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1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1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1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1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1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1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1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1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1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1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1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1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1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1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1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1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1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1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1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1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1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1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3" name="Google Shape;5763;p31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764" name="Google Shape;5764;p31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1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1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1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1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1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1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1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1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1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1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75" name="Google Shape;5775;p31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6" name="Google Shape;5776;p31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7" name="Google Shape;5777;p31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78" name="Google Shape;5778;p31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779" name="Google Shape;5779;p31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1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1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1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1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1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1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1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1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1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1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1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1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1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1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1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1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1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97" name="Google Shape;5797;p31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8" name="Google Shape;5798;p31"/>
          <p:cNvCxnSpPr/>
          <p:nvPr/>
        </p:nvCxnSpPr>
        <p:spPr>
          <a:xfrm>
            <a:off x="-281225" y="103945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9" name="Google Shape;5799;p31"/>
          <p:cNvCxnSpPr/>
          <p:nvPr/>
        </p:nvCxnSpPr>
        <p:spPr>
          <a:xfrm>
            <a:off x="-281225" y="4081975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0" name="Google Shape;5800;p31"/>
          <p:cNvCxnSpPr/>
          <p:nvPr/>
        </p:nvCxnSpPr>
        <p:spPr>
          <a:xfrm>
            <a:off x="112745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1" name="Google Shape;5801;p31"/>
          <p:cNvCxnSpPr/>
          <p:nvPr/>
        </p:nvCxnSpPr>
        <p:spPr>
          <a:xfrm>
            <a:off x="801655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2" name="Google Shape;5802;p31"/>
          <p:cNvSpPr/>
          <p:nvPr/>
        </p:nvSpPr>
        <p:spPr>
          <a:xfrm>
            <a:off x="1127450" y="1042875"/>
            <a:ext cx="6889200" cy="279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31"/>
          <p:cNvGrpSpPr/>
          <p:nvPr/>
        </p:nvGrpSpPr>
        <p:grpSpPr>
          <a:xfrm>
            <a:off x="7197564" y="1070484"/>
            <a:ext cx="751963" cy="224690"/>
            <a:chOff x="7374300" y="93918"/>
            <a:chExt cx="1229100" cy="367200"/>
          </a:xfrm>
        </p:grpSpPr>
        <p:sp>
          <p:nvSpPr>
            <p:cNvPr id="5804" name="Google Shape;5804;p31"/>
            <p:cNvSpPr/>
            <p:nvPr/>
          </p:nvSpPr>
          <p:spPr>
            <a:xfrm>
              <a:off x="8236200" y="93918"/>
              <a:ext cx="367200" cy="3672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1"/>
            <p:cNvSpPr/>
            <p:nvPr/>
          </p:nvSpPr>
          <p:spPr>
            <a:xfrm>
              <a:off x="7374300" y="165175"/>
              <a:ext cx="224700" cy="224700"/>
            </a:xfrm>
            <a:prstGeom prst="mathMinus">
              <a:avLst>
                <a:gd name="adj1" fmla="val 95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6" name="Google Shape;5806;p31"/>
            <p:cNvGrpSpPr/>
            <p:nvPr/>
          </p:nvGrpSpPr>
          <p:grpSpPr>
            <a:xfrm>
              <a:off x="7827925" y="165175"/>
              <a:ext cx="227275" cy="237350"/>
              <a:chOff x="7943125" y="165175"/>
              <a:chExt cx="227275" cy="237350"/>
            </a:xfrm>
          </p:grpSpPr>
          <p:sp>
            <p:nvSpPr>
              <p:cNvPr id="5807" name="Google Shape;5807;p31"/>
              <p:cNvSpPr/>
              <p:nvPr/>
            </p:nvSpPr>
            <p:spPr>
              <a:xfrm>
                <a:off x="7997600" y="16517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31"/>
              <p:cNvSpPr/>
              <p:nvPr/>
            </p:nvSpPr>
            <p:spPr>
              <a:xfrm>
                <a:off x="7943125" y="229725"/>
                <a:ext cx="172800" cy="172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09" name="Google Shape;5809;p31"/>
          <p:cNvGrpSpPr/>
          <p:nvPr/>
        </p:nvGrpSpPr>
        <p:grpSpPr>
          <a:xfrm rot="5400000">
            <a:off x="634989" y="570147"/>
            <a:ext cx="462677" cy="424253"/>
            <a:chOff x="4098850" y="1554400"/>
            <a:chExt cx="1208350" cy="1108000"/>
          </a:xfrm>
        </p:grpSpPr>
        <p:sp>
          <p:nvSpPr>
            <p:cNvPr id="5810" name="Google Shape;5810;p31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1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1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31"/>
          <p:cNvGrpSpPr/>
          <p:nvPr/>
        </p:nvGrpSpPr>
        <p:grpSpPr>
          <a:xfrm>
            <a:off x="634989" y="4145297"/>
            <a:ext cx="462677" cy="424253"/>
            <a:chOff x="4098850" y="1554400"/>
            <a:chExt cx="1208350" cy="1108000"/>
          </a:xfrm>
        </p:grpSpPr>
        <p:sp>
          <p:nvSpPr>
            <p:cNvPr id="5814" name="Google Shape;5814;p31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1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1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31"/>
          <p:cNvGrpSpPr/>
          <p:nvPr/>
        </p:nvGrpSpPr>
        <p:grpSpPr>
          <a:xfrm rot="-5400000" flipH="1">
            <a:off x="8046377" y="570147"/>
            <a:ext cx="462677" cy="424253"/>
            <a:chOff x="4098850" y="1554400"/>
            <a:chExt cx="1208350" cy="1108000"/>
          </a:xfrm>
        </p:grpSpPr>
        <p:sp>
          <p:nvSpPr>
            <p:cNvPr id="5818" name="Google Shape;5818;p31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1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1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1" name="Google Shape;5821;p31"/>
          <p:cNvGrpSpPr/>
          <p:nvPr/>
        </p:nvGrpSpPr>
        <p:grpSpPr>
          <a:xfrm flipH="1">
            <a:off x="8046377" y="4145297"/>
            <a:ext cx="462677" cy="424253"/>
            <a:chOff x="4098850" y="1554400"/>
            <a:chExt cx="1208350" cy="1108000"/>
          </a:xfrm>
        </p:grpSpPr>
        <p:sp>
          <p:nvSpPr>
            <p:cNvPr id="5822" name="Google Shape;5822;p31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1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1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9">
    <p:bg>
      <p:bgPr>
        <a:solidFill>
          <a:schemeClr val="dk1"/>
        </a:solidFill>
        <a:effectLst/>
      </p:bgPr>
    </p:bg>
    <p:spTree>
      <p:nvGrpSpPr>
        <p:cNvPr id="1" name="Shape 5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p32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7" name="Google Shape;5827;p32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5828" name="Google Shape;5828;p32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32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5913" name="Google Shape;5913;p32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2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2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2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2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2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2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2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2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32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32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2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2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2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2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2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2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2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2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2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2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2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2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2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2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2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2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2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2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32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2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2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2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2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2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2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2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2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7" name="Google Shape;5997;p32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998" name="Google Shape;5998;p32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2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2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2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2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2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2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2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2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2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2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9" name="Google Shape;6009;p32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0" name="Google Shape;6010;p32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1" name="Google Shape;6011;p32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12" name="Google Shape;6012;p32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6013" name="Google Shape;6013;p32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2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2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2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2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2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2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2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2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2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2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2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2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2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2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2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2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2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31" name="Google Shape;6031;p32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"/>
          <p:cNvSpPr txBox="1">
            <a:spLocks noGrp="1"/>
          </p:cNvSpPr>
          <p:nvPr>
            <p:ph type="title" hasCustomPrompt="1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6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3"/>
          <p:cNvSpPr txBox="1">
            <a:spLocks noGrp="1"/>
          </p:cNvSpPr>
          <p:nvPr>
            <p:ph type="subTitle" idx="1"/>
          </p:nvPr>
        </p:nvSpPr>
        <p:spPr>
          <a:xfrm>
            <a:off x="4915275" y="2506200"/>
            <a:ext cx="3656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"/>
          <p:cNvSpPr txBox="1">
            <a:spLocks noGrp="1"/>
          </p:cNvSpPr>
          <p:nvPr>
            <p:ph type="subTitle" idx="2"/>
          </p:nvPr>
        </p:nvSpPr>
        <p:spPr>
          <a:xfrm>
            <a:off x="5279200" y="3006063"/>
            <a:ext cx="28299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3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251" name="Google Shape;251;p3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336" name="Google Shape;336;p3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0" name="Google Shape;420;p3"/>
          <p:cNvCxnSpPr/>
          <p:nvPr/>
        </p:nvCxnSpPr>
        <p:spPr>
          <a:xfrm>
            <a:off x="623125" y="4075500"/>
            <a:ext cx="79308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"/>
          <p:cNvCxnSpPr/>
          <p:nvPr/>
        </p:nvCxnSpPr>
        <p:spPr>
          <a:xfrm>
            <a:off x="4408200" y="528050"/>
            <a:ext cx="0" cy="410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"/>
          <p:cNvCxnSpPr/>
          <p:nvPr/>
        </p:nvCxnSpPr>
        <p:spPr>
          <a:xfrm>
            <a:off x="5014625" y="528050"/>
            <a:ext cx="0" cy="410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3"/>
          <p:cNvGrpSpPr/>
          <p:nvPr/>
        </p:nvGrpSpPr>
        <p:grpSpPr>
          <a:xfrm>
            <a:off x="-281225" y="93604"/>
            <a:ext cx="9739500" cy="5131521"/>
            <a:chOff x="-281225" y="93604"/>
            <a:chExt cx="9739500" cy="5131521"/>
          </a:xfrm>
        </p:grpSpPr>
        <p:grpSp>
          <p:nvGrpSpPr>
            <p:cNvPr id="424" name="Google Shape;424;p3"/>
            <p:cNvGrpSpPr/>
            <p:nvPr/>
          </p:nvGrpSpPr>
          <p:grpSpPr>
            <a:xfrm>
              <a:off x="605204" y="93604"/>
              <a:ext cx="299035" cy="345618"/>
              <a:chOff x="897854" y="106279"/>
              <a:chExt cx="299035" cy="345618"/>
            </a:xfrm>
          </p:grpSpPr>
          <p:sp>
            <p:nvSpPr>
              <p:cNvPr id="425" name="Google Shape;425;p3"/>
              <p:cNvSpPr/>
              <p:nvPr/>
            </p:nvSpPr>
            <p:spPr>
              <a:xfrm>
                <a:off x="1044577" y="109465"/>
                <a:ext cx="5590" cy="4809"/>
              </a:xfrm>
              <a:custGeom>
                <a:avLst/>
                <a:gdLst/>
                <a:ahLst/>
                <a:cxnLst/>
                <a:rect l="l" t="t" r="r" b="b"/>
                <a:pathLst>
                  <a:path w="93" h="80" extrusionOk="0">
                    <a:moveTo>
                      <a:pt x="1" y="0"/>
                    </a:moveTo>
                    <a:lnTo>
                      <a:pt x="1" y="79"/>
                    </a:lnTo>
                    <a:lnTo>
                      <a:pt x="93" y="79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1041451" y="274340"/>
                <a:ext cx="7153" cy="949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40" y="0"/>
                    </a:moveTo>
                    <a:lnTo>
                      <a:pt x="40" y="66"/>
                    </a:lnTo>
                    <a:lnTo>
                      <a:pt x="0" y="92"/>
                    </a:lnTo>
                    <a:lnTo>
                      <a:pt x="40" y="158"/>
                    </a:lnTo>
                    <a:lnTo>
                      <a:pt x="105" y="105"/>
                    </a:lnTo>
                    <a:cubicBezTo>
                      <a:pt x="118" y="105"/>
                      <a:pt x="118" y="92"/>
                      <a:pt x="118" y="79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898636" y="358731"/>
                <a:ext cx="7213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9" extrusionOk="0">
                    <a:moveTo>
                      <a:pt x="80" y="0"/>
                    </a:moveTo>
                    <a:lnTo>
                      <a:pt x="1" y="40"/>
                    </a:lnTo>
                    <a:lnTo>
                      <a:pt x="40" y="119"/>
                    </a:lnTo>
                    <a:lnTo>
                      <a:pt x="119" y="6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046200" y="276684"/>
                <a:ext cx="7153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39" y="1"/>
                    </a:moveTo>
                    <a:lnTo>
                      <a:pt x="0" y="79"/>
                    </a:lnTo>
                    <a:lnTo>
                      <a:pt x="79" y="119"/>
                    </a:lnTo>
                    <a:lnTo>
                      <a:pt x="118" y="40"/>
                    </a:lnTo>
                    <a:lnTo>
                      <a:pt x="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188955" y="358731"/>
                <a:ext cx="6371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40" y="0"/>
                    </a:moveTo>
                    <a:lnTo>
                      <a:pt x="1" y="79"/>
                    </a:lnTo>
                    <a:lnTo>
                      <a:pt x="66" y="119"/>
                    </a:lnTo>
                    <a:lnTo>
                      <a:pt x="105" y="4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1045358" y="123650"/>
                <a:ext cx="4809" cy="13969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2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80" y="184"/>
                    </a:lnTo>
                    <a:lnTo>
                      <a:pt x="80" y="1"/>
                    </a:lnTo>
                    <a:close/>
                    <a:moveTo>
                      <a:pt x="1" y="368"/>
                    </a:moveTo>
                    <a:lnTo>
                      <a:pt x="1" y="552"/>
                    </a:lnTo>
                    <a:lnTo>
                      <a:pt x="80" y="552"/>
                    </a:lnTo>
                    <a:lnTo>
                      <a:pt x="80" y="368"/>
                    </a:lnTo>
                    <a:close/>
                    <a:moveTo>
                      <a:pt x="1" y="735"/>
                    </a:moveTo>
                    <a:lnTo>
                      <a:pt x="1" y="906"/>
                    </a:lnTo>
                    <a:lnTo>
                      <a:pt x="80" y="906"/>
                    </a:lnTo>
                    <a:lnTo>
                      <a:pt x="80" y="735"/>
                    </a:lnTo>
                    <a:close/>
                    <a:moveTo>
                      <a:pt x="1" y="1077"/>
                    </a:moveTo>
                    <a:lnTo>
                      <a:pt x="1" y="1260"/>
                    </a:lnTo>
                    <a:lnTo>
                      <a:pt x="80" y="1260"/>
                    </a:lnTo>
                    <a:lnTo>
                      <a:pt x="80" y="1077"/>
                    </a:lnTo>
                    <a:close/>
                    <a:moveTo>
                      <a:pt x="1" y="1431"/>
                    </a:moveTo>
                    <a:lnTo>
                      <a:pt x="1" y="1615"/>
                    </a:lnTo>
                    <a:lnTo>
                      <a:pt x="80" y="1615"/>
                    </a:lnTo>
                    <a:lnTo>
                      <a:pt x="80" y="1431"/>
                    </a:lnTo>
                    <a:close/>
                    <a:moveTo>
                      <a:pt x="1" y="1785"/>
                    </a:moveTo>
                    <a:lnTo>
                      <a:pt x="1" y="1956"/>
                    </a:lnTo>
                    <a:lnTo>
                      <a:pt x="80" y="1956"/>
                    </a:lnTo>
                    <a:lnTo>
                      <a:pt x="80" y="1785"/>
                    </a:lnTo>
                    <a:close/>
                    <a:moveTo>
                      <a:pt x="1" y="2140"/>
                    </a:moveTo>
                    <a:lnTo>
                      <a:pt x="1" y="2323"/>
                    </a:lnTo>
                    <a:lnTo>
                      <a:pt x="80" y="2323"/>
                    </a:lnTo>
                    <a:lnTo>
                      <a:pt x="80" y="2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912100" y="284558"/>
                <a:ext cx="123100" cy="7345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222" extrusionOk="0">
                    <a:moveTo>
                      <a:pt x="1995" y="1"/>
                    </a:moveTo>
                    <a:lnTo>
                      <a:pt x="1850" y="93"/>
                    </a:lnTo>
                    <a:lnTo>
                      <a:pt x="1890" y="171"/>
                    </a:lnTo>
                    <a:lnTo>
                      <a:pt x="2047" y="66"/>
                    </a:lnTo>
                    <a:lnTo>
                      <a:pt x="1995" y="1"/>
                    </a:lnTo>
                    <a:close/>
                    <a:moveTo>
                      <a:pt x="1693" y="185"/>
                    </a:moveTo>
                    <a:lnTo>
                      <a:pt x="1536" y="263"/>
                    </a:lnTo>
                    <a:lnTo>
                      <a:pt x="1588" y="329"/>
                    </a:lnTo>
                    <a:lnTo>
                      <a:pt x="1732" y="250"/>
                    </a:lnTo>
                    <a:lnTo>
                      <a:pt x="1693" y="185"/>
                    </a:lnTo>
                    <a:close/>
                    <a:moveTo>
                      <a:pt x="1378" y="368"/>
                    </a:moveTo>
                    <a:lnTo>
                      <a:pt x="1234" y="447"/>
                    </a:lnTo>
                    <a:lnTo>
                      <a:pt x="1273" y="513"/>
                    </a:lnTo>
                    <a:lnTo>
                      <a:pt x="1431" y="434"/>
                    </a:lnTo>
                    <a:lnTo>
                      <a:pt x="1378" y="368"/>
                    </a:lnTo>
                    <a:close/>
                    <a:moveTo>
                      <a:pt x="1063" y="552"/>
                    </a:moveTo>
                    <a:lnTo>
                      <a:pt x="919" y="631"/>
                    </a:lnTo>
                    <a:lnTo>
                      <a:pt x="958" y="696"/>
                    </a:lnTo>
                    <a:lnTo>
                      <a:pt x="1116" y="605"/>
                    </a:lnTo>
                    <a:lnTo>
                      <a:pt x="1063" y="552"/>
                    </a:lnTo>
                    <a:close/>
                    <a:moveTo>
                      <a:pt x="774" y="723"/>
                    </a:moveTo>
                    <a:lnTo>
                      <a:pt x="617" y="814"/>
                    </a:lnTo>
                    <a:lnTo>
                      <a:pt x="669" y="880"/>
                    </a:lnTo>
                    <a:lnTo>
                      <a:pt x="814" y="788"/>
                    </a:lnTo>
                    <a:lnTo>
                      <a:pt x="774" y="723"/>
                    </a:lnTo>
                    <a:close/>
                    <a:moveTo>
                      <a:pt x="459" y="893"/>
                    </a:moveTo>
                    <a:lnTo>
                      <a:pt x="315" y="972"/>
                    </a:lnTo>
                    <a:lnTo>
                      <a:pt x="354" y="1051"/>
                    </a:lnTo>
                    <a:lnTo>
                      <a:pt x="512" y="959"/>
                    </a:lnTo>
                    <a:lnTo>
                      <a:pt x="459" y="893"/>
                    </a:lnTo>
                    <a:close/>
                    <a:moveTo>
                      <a:pt x="144" y="1077"/>
                    </a:moveTo>
                    <a:lnTo>
                      <a:pt x="0" y="1156"/>
                    </a:lnTo>
                    <a:lnTo>
                      <a:pt x="53" y="1221"/>
                    </a:lnTo>
                    <a:lnTo>
                      <a:pt x="197" y="1143"/>
                    </a:lnTo>
                    <a:lnTo>
                      <a:pt x="144" y="10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059604" y="286181"/>
                <a:ext cx="122319" cy="71828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195" extrusionOk="0">
                    <a:moveTo>
                      <a:pt x="53" y="0"/>
                    </a:moveTo>
                    <a:lnTo>
                      <a:pt x="0" y="66"/>
                    </a:lnTo>
                    <a:lnTo>
                      <a:pt x="145" y="144"/>
                    </a:lnTo>
                    <a:lnTo>
                      <a:pt x="197" y="79"/>
                    </a:lnTo>
                    <a:lnTo>
                      <a:pt x="53" y="0"/>
                    </a:lnTo>
                    <a:close/>
                    <a:moveTo>
                      <a:pt x="368" y="158"/>
                    </a:moveTo>
                    <a:lnTo>
                      <a:pt x="315" y="223"/>
                    </a:lnTo>
                    <a:lnTo>
                      <a:pt x="460" y="302"/>
                    </a:lnTo>
                    <a:lnTo>
                      <a:pt x="512" y="236"/>
                    </a:lnTo>
                    <a:lnTo>
                      <a:pt x="368" y="158"/>
                    </a:lnTo>
                    <a:close/>
                    <a:moveTo>
                      <a:pt x="683" y="341"/>
                    </a:moveTo>
                    <a:lnTo>
                      <a:pt x="630" y="407"/>
                    </a:lnTo>
                    <a:lnTo>
                      <a:pt x="775" y="486"/>
                    </a:lnTo>
                    <a:lnTo>
                      <a:pt x="827" y="420"/>
                    </a:lnTo>
                    <a:lnTo>
                      <a:pt x="683" y="341"/>
                    </a:lnTo>
                    <a:close/>
                    <a:moveTo>
                      <a:pt x="971" y="525"/>
                    </a:moveTo>
                    <a:lnTo>
                      <a:pt x="919" y="578"/>
                    </a:lnTo>
                    <a:lnTo>
                      <a:pt x="1076" y="669"/>
                    </a:lnTo>
                    <a:lnTo>
                      <a:pt x="1116" y="604"/>
                    </a:lnTo>
                    <a:lnTo>
                      <a:pt x="971" y="525"/>
                    </a:lnTo>
                    <a:close/>
                    <a:moveTo>
                      <a:pt x="1286" y="696"/>
                    </a:moveTo>
                    <a:lnTo>
                      <a:pt x="1234" y="761"/>
                    </a:lnTo>
                    <a:lnTo>
                      <a:pt x="1378" y="853"/>
                    </a:lnTo>
                    <a:lnTo>
                      <a:pt x="1431" y="787"/>
                    </a:lnTo>
                    <a:lnTo>
                      <a:pt x="1286" y="696"/>
                    </a:lnTo>
                    <a:close/>
                    <a:moveTo>
                      <a:pt x="1575" y="866"/>
                    </a:moveTo>
                    <a:lnTo>
                      <a:pt x="1536" y="932"/>
                    </a:lnTo>
                    <a:lnTo>
                      <a:pt x="1693" y="1024"/>
                    </a:lnTo>
                    <a:lnTo>
                      <a:pt x="1733" y="945"/>
                    </a:lnTo>
                    <a:lnTo>
                      <a:pt x="1575" y="866"/>
                    </a:lnTo>
                    <a:close/>
                    <a:moveTo>
                      <a:pt x="1890" y="1050"/>
                    </a:moveTo>
                    <a:lnTo>
                      <a:pt x="1838" y="1116"/>
                    </a:lnTo>
                    <a:lnTo>
                      <a:pt x="1995" y="1194"/>
                    </a:lnTo>
                    <a:lnTo>
                      <a:pt x="2034" y="1129"/>
                    </a:lnTo>
                    <a:lnTo>
                      <a:pt x="1890" y="10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897854" y="106279"/>
                <a:ext cx="299035" cy="175213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915" extrusionOk="0">
                    <a:moveTo>
                      <a:pt x="2481" y="106"/>
                    </a:moveTo>
                    <a:lnTo>
                      <a:pt x="4844" y="1458"/>
                    </a:lnTo>
                    <a:lnTo>
                      <a:pt x="2481" y="2822"/>
                    </a:lnTo>
                    <a:lnTo>
                      <a:pt x="119" y="1458"/>
                    </a:lnTo>
                    <a:lnTo>
                      <a:pt x="2481" y="106"/>
                    </a:lnTo>
                    <a:close/>
                    <a:moveTo>
                      <a:pt x="2468" y="1"/>
                    </a:moveTo>
                    <a:lnTo>
                      <a:pt x="27" y="1444"/>
                    </a:lnTo>
                    <a:cubicBezTo>
                      <a:pt x="1" y="1444"/>
                      <a:pt x="1" y="1458"/>
                      <a:pt x="1" y="1471"/>
                    </a:cubicBezTo>
                    <a:cubicBezTo>
                      <a:pt x="1" y="1497"/>
                      <a:pt x="1" y="1510"/>
                      <a:pt x="27" y="1510"/>
                    </a:cubicBezTo>
                    <a:lnTo>
                      <a:pt x="2468" y="2914"/>
                    </a:lnTo>
                    <a:lnTo>
                      <a:pt x="2481" y="2914"/>
                    </a:lnTo>
                    <a:cubicBezTo>
                      <a:pt x="2494" y="2914"/>
                      <a:pt x="2494" y="2901"/>
                      <a:pt x="2507" y="2888"/>
                    </a:cubicBezTo>
                    <a:lnTo>
                      <a:pt x="4962" y="1484"/>
                    </a:lnTo>
                    <a:cubicBezTo>
                      <a:pt x="4975" y="1484"/>
                      <a:pt x="4975" y="1458"/>
                      <a:pt x="4975" y="1444"/>
                    </a:cubicBezTo>
                    <a:cubicBezTo>
                      <a:pt x="4975" y="1431"/>
                      <a:pt x="4975" y="1418"/>
                      <a:pt x="4962" y="1418"/>
                    </a:cubicBezTo>
                    <a:lnTo>
                      <a:pt x="25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897854" y="193856"/>
                <a:ext cx="299035" cy="258041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4293" extrusionOk="0">
                    <a:moveTo>
                      <a:pt x="1" y="1"/>
                    </a:moveTo>
                    <a:lnTo>
                      <a:pt x="1" y="2848"/>
                    </a:lnTo>
                    <a:cubicBezTo>
                      <a:pt x="1" y="2862"/>
                      <a:pt x="1" y="2875"/>
                      <a:pt x="27" y="2875"/>
                    </a:cubicBezTo>
                    <a:lnTo>
                      <a:pt x="2468" y="4292"/>
                    </a:lnTo>
                    <a:lnTo>
                      <a:pt x="2507" y="4292"/>
                    </a:lnTo>
                    <a:lnTo>
                      <a:pt x="4962" y="2862"/>
                    </a:lnTo>
                    <a:cubicBezTo>
                      <a:pt x="4975" y="2862"/>
                      <a:pt x="4975" y="2848"/>
                      <a:pt x="4975" y="2822"/>
                    </a:cubicBezTo>
                    <a:lnTo>
                      <a:pt x="4975" y="1"/>
                    </a:lnTo>
                    <a:lnTo>
                      <a:pt x="4896" y="1"/>
                    </a:lnTo>
                    <a:lnTo>
                      <a:pt x="4896" y="2809"/>
                    </a:lnTo>
                    <a:lnTo>
                      <a:pt x="2494" y="4200"/>
                    </a:lnTo>
                    <a:lnTo>
                      <a:pt x="93" y="2809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1044577" y="279028"/>
                <a:ext cx="5590" cy="169683"/>
              </a:xfrm>
              <a:custGeom>
                <a:avLst/>
                <a:gdLst/>
                <a:ahLst/>
                <a:cxnLst/>
                <a:rect l="l" t="t" r="r" b="b"/>
                <a:pathLst>
                  <a:path w="93" h="2823" extrusionOk="0">
                    <a:moveTo>
                      <a:pt x="1" y="1"/>
                    </a:moveTo>
                    <a:lnTo>
                      <a:pt x="1" y="2823"/>
                    </a:lnTo>
                    <a:lnTo>
                      <a:pt x="93" y="2823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6" name="Google Shape;436;p3"/>
            <p:cNvCxnSpPr/>
            <p:nvPr/>
          </p:nvCxnSpPr>
          <p:spPr>
            <a:xfrm>
              <a:off x="605200" y="529825"/>
              <a:ext cx="0" cy="4695300"/>
            </a:xfrm>
            <a:prstGeom prst="straightConnector1">
              <a:avLst/>
            </a:prstGeom>
            <a:noFill/>
            <a:ln w="9525" cap="flat" cmpd="sng">
              <a:solidFill>
                <a:srgbClr val="DAC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"/>
            <p:cNvCxnSpPr/>
            <p:nvPr/>
          </p:nvCxnSpPr>
          <p:spPr>
            <a:xfrm>
              <a:off x="8538800" y="528050"/>
              <a:ext cx="0" cy="4696800"/>
            </a:xfrm>
            <a:prstGeom prst="straightConnector1">
              <a:avLst/>
            </a:prstGeom>
            <a:noFill/>
            <a:ln w="9525" cap="flat" cmpd="sng">
              <a:solidFill>
                <a:srgbClr val="DAC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"/>
            <p:cNvCxnSpPr/>
            <p:nvPr/>
          </p:nvCxnSpPr>
          <p:spPr>
            <a:xfrm>
              <a:off x="-281225" y="4632850"/>
              <a:ext cx="9739500" cy="0"/>
            </a:xfrm>
            <a:prstGeom prst="straightConnector1">
              <a:avLst/>
            </a:prstGeom>
            <a:noFill/>
            <a:ln w="9525" cap="flat" cmpd="sng">
              <a:solidFill>
                <a:srgbClr val="DAC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9" name="Google Shape;439;p3"/>
            <p:cNvGrpSpPr/>
            <p:nvPr/>
          </p:nvGrpSpPr>
          <p:grpSpPr>
            <a:xfrm>
              <a:off x="843639" y="4771030"/>
              <a:ext cx="1602228" cy="187836"/>
              <a:chOff x="366376" y="4721042"/>
              <a:chExt cx="1602228" cy="187836"/>
            </a:xfrm>
          </p:grpSpPr>
          <p:sp>
            <p:nvSpPr>
              <p:cNvPr id="440" name="Google Shape;440;p3"/>
              <p:cNvSpPr/>
              <p:nvPr/>
            </p:nvSpPr>
            <p:spPr>
              <a:xfrm>
                <a:off x="1074744" y="4721042"/>
                <a:ext cx="187055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125" extrusionOk="0">
                    <a:moveTo>
                      <a:pt x="1549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49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311448" y="4721042"/>
                <a:ext cx="186994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125" extrusionOk="0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0" y="2416"/>
                      <a:pt x="3110" y="1563"/>
                    </a:cubicBezTo>
                    <a:cubicBezTo>
                      <a:pt x="3110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1548091" y="4721042"/>
                <a:ext cx="186994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125" extrusionOk="0">
                    <a:moveTo>
                      <a:pt x="1549" y="1"/>
                    </a:moveTo>
                    <a:cubicBezTo>
                      <a:pt x="696" y="1"/>
                      <a:pt x="0" y="696"/>
                      <a:pt x="0" y="1563"/>
                    </a:cubicBezTo>
                    <a:cubicBezTo>
                      <a:pt x="0" y="2416"/>
                      <a:pt x="696" y="3124"/>
                      <a:pt x="1549" y="3124"/>
                    </a:cubicBezTo>
                    <a:cubicBezTo>
                      <a:pt x="2415" y="3124"/>
                      <a:pt x="3111" y="2416"/>
                      <a:pt x="3111" y="1563"/>
                    </a:cubicBezTo>
                    <a:cubicBezTo>
                      <a:pt x="3111" y="696"/>
                      <a:pt x="2415" y="1"/>
                      <a:pt x="1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1781549" y="4721042"/>
                <a:ext cx="187055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125" extrusionOk="0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1816292" y="4773155"/>
                <a:ext cx="64736" cy="77358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287" extrusionOk="0">
                    <a:moveTo>
                      <a:pt x="670" y="236"/>
                    </a:moveTo>
                    <a:cubicBezTo>
                      <a:pt x="670" y="236"/>
                      <a:pt x="761" y="236"/>
                      <a:pt x="761" y="368"/>
                    </a:cubicBezTo>
                    <a:cubicBezTo>
                      <a:pt x="761" y="499"/>
                      <a:pt x="722" y="512"/>
                      <a:pt x="657" y="512"/>
                    </a:cubicBezTo>
                    <a:lnTo>
                      <a:pt x="302" y="512"/>
                    </a:lnTo>
                    <a:lnTo>
                      <a:pt x="302" y="236"/>
                    </a:lnTo>
                    <a:close/>
                    <a:moveTo>
                      <a:pt x="657" y="709"/>
                    </a:moveTo>
                    <a:cubicBezTo>
                      <a:pt x="657" y="709"/>
                      <a:pt x="788" y="709"/>
                      <a:pt x="788" y="892"/>
                    </a:cubicBezTo>
                    <a:cubicBezTo>
                      <a:pt x="788" y="1037"/>
                      <a:pt x="683" y="1050"/>
                      <a:pt x="630" y="1050"/>
                    </a:cubicBezTo>
                    <a:lnTo>
                      <a:pt x="276" y="1050"/>
                    </a:lnTo>
                    <a:lnTo>
                      <a:pt x="276" y="709"/>
                    </a:lnTo>
                    <a:close/>
                    <a:moveTo>
                      <a:pt x="0" y="0"/>
                    </a:moveTo>
                    <a:lnTo>
                      <a:pt x="0" y="1286"/>
                    </a:lnTo>
                    <a:lnTo>
                      <a:pt x="670" y="1286"/>
                    </a:lnTo>
                    <a:cubicBezTo>
                      <a:pt x="670" y="1286"/>
                      <a:pt x="671" y="1286"/>
                      <a:pt x="674" y="1286"/>
                    </a:cubicBezTo>
                    <a:cubicBezTo>
                      <a:pt x="719" y="1286"/>
                      <a:pt x="1076" y="1275"/>
                      <a:pt x="1076" y="906"/>
                    </a:cubicBezTo>
                    <a:cubicBezTo>
                      <a:pt x="1063" y="906"/>
                      <a:pt x="1076" y="591"/>
                      <a:pt x="814" y="591"/>
                    </a:cubicBezTo>
                    <a:cubicBezTo>
                      <a:pt x="814" y="591"/>
                      <a:pt x="1011" y="577"/>
                      <a:pt x="1011" y="354"/>
                    </a:cubicBezTo>
                    <a:cubicBezTo>
                      <a:pt x="1011" y="118"/>
                      <a:pt x="853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1895934" y="4777844"/>
                <a:ext cx="31617" cy="1033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72" extrusionOk="0">
                    <a:moveTo>
                      <a:pt x="1" y="1"/>
                    </a:moveTo>
                    <a:lnTo>
                      <a:pt x="1" y="171"/>
                    </a:lnTo>
                    <a:lnTo>
                      <a:pt x="526" y="171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1880967" y="4792871"/>
                <a:ext cx="62812" cy="59266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986" extrusionOk="0">
                    <a:moveTo>
                      <a:pt x="539" y="197"/>
                    </a:moveTo>
                    <a:cubicBezTo>
                      <a:pt x="735" y="197"/>
                      <a:pt x="735" y="394"/>
                      <a:pt x="735" y="394"/>
                    </a:cubicBezTo>
                    <a:lnTo>
                      <a:pt x="315" y="394"/>
                    </a:lnTo>
                    <a:cubicBezTo>
                      <a:pt x="315" y="394"/>
                      <a:pt x="342" y="197"/>
                      <a:pt x="539" y="197"/>
                    </a:cubicBezTo>
                    <a:close/>
                    <a:moveTo>
                      <a:pt x="525" y="0"/>
                    </a:moveTo>
                    <a:cubicBezTo>
                      <a:pt x="40" y="0"/>
                      <a:pt x="40" y="499"/>
                      <a:pt x="40" y="499"/>
                    </a:cubicBezTo>
                    <a:cubicBezTo>
                      <a:pt x="40" y="499"/>
                      <a:pt x="0" y="984"/>
                      <a:pt x="525" y="984"/>
                    </a:cubicBezTo>
                    <a:cubicBezTo>
                      <a:pt x="525" y="984"/>
                      <a:pt x="539" y="986"/>
                      <a:pt x="560" y="986"/>
                    </a:cubicBezTo>
                    <a:cubicBezTo>
                      <a:pt x="665" y="986"/>
                      <a:pt x="972" y="959"/>
                      <a:pt x="972" y="643"/>
                    </a:cubicBezTo>
                    <a:lnTo>
                      <a:pt x="735" y="643"/>
                    </a:lnTo>
                    <a:cubicBezTo>
                      <a:pt x="735" y="643"/>
                      <a:pt x="735" y="774"/>
                      <a:pt x="539" y="774"/>
                    </a:cubicBezTo>
                    <a:cubicBezTo>
                      <a:pt x="539" y="774"/>
                      <a:pt x="536" y="775"/>
                      <a:pt x="532" y="775"/>
                    </a:cubicBezTo>
                    <a:cubicBezTo>
                      <a:pt x="496" y="775"/>
                      <a:pt x="315" y="764"/>
                      <a:pt x="315" y="551"/>
                    </a:cubicBezTo>
                    <a:lnTo>
                      <a:pt x="972" y="551"/>
                    </a:lnTo>
                    <a:cubicBezTo>
                      <a:pt x="972" y="551"/>
                      <a:pt x="972" y="552"/>
                      <a:pt x="972" y="552"/>
                    </a:cubicBezTo>
                    <a:cubicBezTo>
                      <a:pt x="973" y="552"/>
                      <a:pt x="1044" y="0"/>
                      <a:pt x="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1574118" y="4747910"/>
                <a:ext cx="134160" cy="13416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232" extrusionOk="0">
                    <a:moveTo>
                      <a:pt x="1116" y="184"/>
                    </a:moveTo>
                    <a:cubicBezTo>
                      <a:pt x="1352" y="184"/>
                      <a:pt x="1575" y="263"/>
                      <a:pt x="1746" y="407"/>
                    </a:cubicBezTo>
                    <a:cubicBezTo>
                      <a:pt x="1706" y="446"/>
                      <a:pt x="1575" y="617"/>
                      <a:pt x="1247" y="735"/>
                    </a:cubicBezTo>
                    <a:cubicBezTo>
                      <a:pt x="1103" y="473"/>
                      <a:pt x="945" y="249"/>
                      <a:pt x="906" y="197"/>
                    </a:cubicBezTo>
                    <a:cubicBezTo>
                      <a:pt x="971" y="184"/>
                      <a:pt x="1037" y="184"/>
                      <a:pt x="1116" y="184"/>
                    </a:cubicBezTo>
                    <a:close/>
                    <a:moveTo>
                      <a:pt x="709" y="263"/>
                    </a:moveTo>
                    <a:cubicBezTo>
                      <a:pt x="748" y="315"/>
                      <a:pt x="906" y="525"/>
                      <a:pt x="1050" y="801"/>
                    </a:cubicBezTo>
                    <a:cubicBezTo>
                      <a:pt x="643" y="906"/>
                      <a:pt x="289" y="919"/>
                      <a:pt x="197" y="919"/>
                    </a:cubicBezTo>
                    <a:lnTo>
                      <a:pt x="184" y="919"/>
                    </a:lnTo>
                    <a:cubicBezTo>
                      <a:pt x="250" y="643"/>
                      <a:pt x="446" y="394"/>
                      <a:pt x="709" y="263"/>
                    </a:cubicBezTo>
                    <a:close/>
                    <a:moveTo>
                      <a:pt x="1864" y="525"/>
                    </a:moveTo>
                    <a:cubicBezTo>
                      <a:pt x="1995" y="683"/>
                      <a:pt x="2061" y="879"/>
                      <a:pt x="2074" y="1102"/>
                    </a:cubicBezTo>
                    <a:cubicBezTo>
                      <a:pt x="2021" y="1076"/>
                      <a:pt x="1838" y="1050"/>
                      <a:pt x="1628" y="1050"/>
                    </a:cubicBezTo>
                    <a:cubicBezTo>
                      <a:pt x="1562" y="1050"/>
                      <a:pt x="1483" y="1050"/>
                      <a:pt x="1418" y="1063"/>
                    </a:cubicBezTo>
                    <a:cubicBezTo>
                      <a:pt x="1418" y="1050"/>
                      <a:pt x="1405" y="1037"/>
                      <a:pt x="1405" y="1011"/>
                    </a:cubicBezTo>
                    <a:cubicBezTo>
                      <a:pt x="1378" y="971"/>
                      <a:pt x="1365" y="932"/>
                      <a:pt x="1339" y="879"/>
                    </a:cubicBezTo>
                    <a:cubicBezTo>
                      <a:pt x="1667" y="748"/>
                      <a:pt x="1824" y="578"/>
                      <a:pt x="1864" y="525"/>
                    </a:cubicBezTo>
                    <a:close/>
                    <a:moveTo>
                      <a:pt x="1129" y="971"/>
                    </a:moveTo>
                    <a:cubicBezTo>
                      <a:pt x="1168" y="1011"/>
                      <a:pt x="1181" y="1063"/>
                      <a:pt x="1208" y="1116"/>
                    </a:cubicBezTo>
                    <a:cubicBezTo>
                      <a:pt x="1181" y="1116"/>
                      <a:pt x="1181" y="1116"/>
                      <a:pt x="1168" y="1129"/>
                    </a:cubicBezTo>
                    <a:cubicBezTo>
                      <a:pt x="696" y="1273"/>
                      <a:pt x="446" y="1680"/>
                      <a:pt x="394" y="1759"/>
                    </a:cubicBezTo>
                    <a:cubicBezTo>
                      <a:pt x="263" y="1575"/>
                      <a:pt x="171" y="1365"/>
                      <a:pt x="171" y="1116"/>
                    </a:cubicBezTo>
                    <a:lnTo>
                      <a:pt x="171" y="1102"/>
                    </a:lnTo>
                    <a:lnTo>
                      <a:pt x="197" y="1102"/>
                    </a:lnTo>
                    <a:cubicBezTo>
                      <a:pt x="315" y="1102"/>
                      <a:pt x="722" y="1076"/>
                      <a:pt x="1129" y="971"/>
                    </a:cubicBezTo>
                    <a:close/>
                    <a:moveTo>
                      <a:pt x="1667" y="1207"/>
                    </a:moveTo>
                    <a:cubicBezTo>
                      <a:pt x="1864" y="1207"/>
                      <a:pt x="2008" y="1260"/>
                      <a:pt x="2061" y="1260"/>
                    </a:cubicBezTo>
                    <a:cubicBezTo>
                      <a:pt x="2008" y="1522"/>
                      <a:pt x="1864" y="1759"/>
                      <a:pt x="1641" y="1890"/>
                    </a:cubicBezTo>
                    <a:cubicBezTo>
                      <a:pt x="1628" y="1824"/>
                      <a:pt x="1575" y="1536"/>
                      <a:pt x="1470" y="1234"/>
                    </a:cubicBezTo>
                    <a:cubicBezTo>
                      <a:pt x="1536" y="1207"/>
                      <a:pt x="1601" y="1207"/>
                      <a:pt x="1667" y="1207"/>
                    </a:cubicBezTo>
                    <a:close/>
                    <a:moveTo>
                      <a:pt x="1286" y="1273"/>
                    </a:moveTo>
                    <a:cubicBezTo>
                      <a:pt x="1418" y="1627"/>
                      <a:pt x="1470" y="1903"/>
                      <a:pt x="1483" y="1982"/>
                    </a:cubicBezTo>
                    <a:cubicBezTo>
                      <a:pt x="1365" y="2034"/>
                      <a:pt x="1247" y="2061"/>
                      <a:pt x="1116" y="2061"/>
                    </a:cubicBezTo>
                    <a:cubicBezTo>
                      <a:pt x="906" y="2061"/>
                      <a:pt x="709" y="1995"/>
                      <a:pt x="551" y="1864"/>
                    </a:cubicBezTo>
                    <a:cubicBezTo>
                      <a:pt x="578" y="1824"/>
                      <a:pt x="775" y="1457"/>
                      <a:pt x="1286" y="1273"/>
                    </a:cubicBezTo>
                    <a:close/>
                    <a:moveTo>
                      <a:pt x="1116" y="0"/>
                    </a:moveTo>
                    <a:cubicBezTo>
                      <a:pt x="512" y="0"/>
                      <a:pt x="0" y="486"/>
                      <a:pt x="0" y="1116"/>
                    </a:cubicBezTo>
                    <a:cubicBezTo>
                      <a:pt x="0" y="1732"/>
                      <a:pt x="499" y="2231"/>
                      <a:pt x="1116" y="2231"/>
                    </a:cubicBezTo>
                    <a:cubicBezTo>
                      <a:pt x="1733" y="2231"/>
                      <a:pt x="2231" y="1732"/>
                      <a:pt x="2231" y="1116"/>
                    </a:cubicBezTo>
                    <a:cubicBezTo>
                      <a:pt x="2231" y="486"/>
                      <a:pt x="1733" y="0"/>
                      <a:pt x="1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366376" y="4721042"/>
                <a:ext cx="187836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3125" extrusionOk="0">
                    <a:moveTo>
                      <a:pt x="1562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2" y="3124"/>
                    </a:cubicBezTo>
                    <a:cubicBezTo>
                      <a:pt x="2415" y="3124"/>
                      <a:pt x="3124" y="2416"/>
                      <a:pt x="3124" y="1563"/>
                    </a:cubicBezTo>
                    <a:cubicBezTo>
                      <a:pt x="3124" y="696"/>
                      <a:pt x="2415" y="1"/>
                      <a:pt x="1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603020" y="4721042"/>
                <a:ext cx="187836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3125" extrusionOk="0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24" y="2416"/>
                      <a:pt x="3124" y="1563"/>
                    </a:cubicBezTo>
                    <a:cubicBezTo>
                      <a:pt x="3124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838882" y="4721042"/>
                <a:ext cx="187055" cy="187836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125" extrusionOk="0">
                    <a:moveTo>
                      <a:pt x="1563" y="1"/>
                    </a:moveTo>
                    <a:cubicBezTo>
                      <a:pt x="696" y="1"/>
                      <a:pt x="1" y="696"/>
                      <a:pt x="1" y="1563"/>
                    </a:cubicBezTo>
                    <a:cubicBezTo>
                      <a:pt x="1" y="2416"/>
                      <a:pt x="696" y="3124"/>
                      <a:pt x="1563" y="3124"/>
                    </a:cubicBezTo>
                    <a:cubicBezTo>
                      <a:pt x="2416" y="3124"/>
                      <a:pt x="3111" y="2416"/>
                      <a:pt x="3111" y="1563"/>
                    </a:cubicBezTo>
                    <a:cubicBezTo>
                      <a:pt x="3111" y="696"/>
                      <a:pt x="2416" y="1"/>
                      <a:pt x="1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428708" y="4763658"/>
                <a:ext cx="56080" cy="108133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799" extrusionOk="0">
                    <a:moveTo>
                      <a:pt x="617" y="1"/>
                    </a:moveTo>
                    <a:cubicBezTo>
                      <a:pt x="276" y="1"/>
                      <a:pt x="197" y="263"/>
                      <a:pt x="197" y="421"/>
                    </a:cubicBezTo>
                    <a:lnTo>
                      <a:pt x="197" y="657"/>
                    </a:lnTo>
                    <a:lnTo>
                      <a:pt x="0" y="657"/>
                    </a:lnTo>
                    <a:lnTo>
                      <a:pt x="0" y="1011"/>
                    </a:lnTo>
                    <a:lnTo>
                      <a:pt x="197" y="1011"/>
                    </a:lnTo>
                    <a:lnTo>
                      <a:pt x="197" y="1799"/>
                    </a:lnTo>
                    <a:lnTo>
                      <a:pt x="617" y="1799"/>
                    </a:lnTo>
                    <a:lnTo>
                      <a:pt x="617" y="1011"/>
                    </a:lnTo>
                    <a:lnTo>
                      <a:pt x="919" y="1011"/>
                    </a:lnTo>
                    <a:lnTo>
                      <a:pt x="932" y="670"/>
                    </a:lnTo>
                    <a:lnTo>
                      <a:pt x="604" y="670"/>
                    </a:lnTo>
                    <a:lnTo>
                      <a:pt x="604" y="460"/>
                    </a:lnTo>
                    <a:cubicBezTo>
                      <a:pt x="604" y="381"/>
                      <a:pt x="670" y="355"/>
                      <a:pt x="709" y="355"/>
                    </a:cubicBezTo>
                    <a:lnTo>
                      <a:pt x="932" y="355"/>
                    </a:lnTo>
                    <a:lnTo>
                      <a:pt x="9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643292" y="4770751"/>
                <a:ext cx="112040" cy="9076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510" extrusionOk="0">
                    <a:moveTo>
                      <a:pt x="1286" y="1"/>
                    </a:moveTo>
                    <a:cubicBezTo>
                      <a:pt x="1076" y="1"/>
                      <a:pt x="906" y="158"/>
                      <a:pt x="906" y="368"/>
                    </a:cubicBezTo>
                    <a:cubicBezTo>
                      <a:pt x="906" y="408"/>
                      <a:pt x="906" y="434"/>
                      <a:pt x="919" y="460"/>
                    </a:cubicBezTo>
                    <a:cubicBezTo>
                      <a:pt x="617" y="434"/>
                      <a:pt x="315" y="289"/>
                      <a:pt x="131" y="66"/>
                    </a:cubicBezTo>
                    <a:cubicBezTo>
                      <a:pt x="105" y="106"/>
                      <a:pt x="92" y="171"/>
                      <a:pt x="92" y="263"/>
                    </a:cubicBezTo>
                    <a:cubicBezTo>
                      <a:pt x="92" y="394"/>
                      <a:pt x="158" y="499"/>
                      <a:pt x="249" y="565"/>
                    </a:cubicBezTo>
                    <a:cubicBezTo>
                      <a:pt x="184" y="565"/>
                      <a:pt x="131" y="552"/>
                      <a:pt x="66" y="526"/>
                    </a:cubicBezTo>
                    <a:lnTo>
                      <a:pt x="66" y="526"/>
                    </a:lnTo>
                    <a:cubicBezTo>
                      <a:pt x="66" y="696"/>
                      <a:pt x="197" y="867"/>
                      <a:pt x="381" y="893"/>
                    </a:cubicBezTo>
                    <a:cubicBezTo>
                      <a:pt x="354" y="919"/>
                      <a:pt x="315" y="919"/>
                      <a:pt x="289" y="919"/>
                    </a:cubicBezTo>
                    <a:lnTo>
                      <a:pt x="223" y="919"/>
                    </a:lnTo>
                    <a:cubicBezTo>
                      <a:pt x="263" y="1064"/>
                      <a:pt x="420" y="1182"/>
                      <a:pt x="578" y="1182"/>
                    </a:cubicBezTo>
                    <a:cubicBezTo>
                      <a:pt x="446" y="1274"/>
                      <a:pt x="289" y="1339"/>
                      <a:pt x="105" y="1339"/>
                    </a:cubicBezTo>
                    <a:lnTo>
                      <a:pt x="0" y="1339"/>
                    </a:lnTo>
                    <a:cubicBezTo>
                      <a:pt x="171" y="1457"/>
                      <a:pt x="381" y="1510"/>
                      <a:pt x="591" y="1510"/>
                    </a:cubicBezTo>
                    <a:cubicBezTo>
                      <a:pt x="1299" y="1510"/>
                      <a:pt x="1680" y="919"/>
                      <a:pt x="1680" y="421"/>
                    </a:cubicBezTo>
                    <a:lnTo>
                      <a:pt x="1680" y="368"/>
                    </a:lnTo>
                    <a:cubicBezTo>
                      <a:pt x="1746" y="303"/>
                      <a:pt x="1811" y="237"/>
                      <a:pt x="1864" y="158"/>
                    </a:cubicBezTo>
                    <a:lnTo>
                      <a:pt x="1864" y="158"/>
                    </a:lnTo>
                    <a:cubicBezTo>
                      <a:pt x="1798" y="198"/>
                      <a:pt x="1706" y="211"/>
                      <a:pt x="1641" y="224"/>
                    </a:cubicBezTo>
                    <a:cubicBezTo>
                      <a:pt x="1732" y="171"/>
                      <a:pt x="1798" y="106"/>
                      <a:pt x="1811" y="14"/>
                    </a:cubicBezTo>
                    <a:lnTo>
                      <a:pt x="1811" y="14"/>
                    </a:lnTo>
                    <a:cubicBezTo>
                      <a:pt x="1732" y="66"/>
                      <a:pt x="1641" y="93"/>
                      <a:pt x="1562" y="106"/>
                    </a:cubicBezTo>
                    <a:cubicBezTo>
                      <a:pt x="1496" y="27"/>
                      <a:pt x="1404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112612" y="4758910"/>
                <a:ext cx="112100" cy="111319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2" extrusionOk="0">
                    <a:moveTo>
                      <a:pt x="1353" y="158"/>
                    </a:moveTo>
                    <a:cubicBezTo>
                      <a:pt x="1549" y="158"/>
                      <a:pt x="1707" y="329"/>
                      <a:pt x="1707" y="526"/>
                    </a:cubicBezTo>
                    <a:lnTo>
                      <a:pt x="1707" y="1353"/>
                    </a:lnTo>
                    <a:cubicBezTo>
                      <a:pt x="1707" y="1549"/>
                      <a:pt x="1549" y="1720"/>
                      <a:pt x="1353" y="1720"/>
                    </a:cubicBezTo>
                    <a:lnTo>
                      <a:pt x="513" y="1720"/>
                    </a:lnTo>
                    <a:cubicBezTo>
                      <a:pt x="316" y="1720"/>
                      <a:pt x="158" y="1549"/>
                      <a:pt x="158" y="1353"/>
                    </a:cubicBezTo>
                    <a:lnTo>
                      <a:pt x="158" y="526"/>
                    </a:lnTo>
                    <a:cubicBezTo>
                      <a:pt x="158" y="329"/>
                      <a:pt x="316" y="158"/>
                      <a:pt x="513" y="158"/>
                    </a:cubicBezTo>
                    <a:close/>
                    <a:moveTo>
                      <a:pt x="513" y="1"/>
                    </a:moveTo>
                    <a:cubicBezTo>
                      <a:pt x="237" y="1"/>
                      <a:pt x="1" y="224"/>
                      <a:pt x="1" y="500"/>
                    </a:cubicBezTo>
                    <a:lnTo>
                      <a:pt x="1" y="1339"/>
                    </a:lnTo>
                    <a:cubicBezTo>
                      <a:pt x="1" y="1615"/>
                      <a:pt x="237" y="1851"/>
                      <a:pt x="513" y="1851"/>
                    </a:cubicBezTo>
                    <a:lnTo>
                      <a:pt x="1353" y="1851"/>
                    </a:lnTo>
                    <a:cubicBezTo>
                      <a:pt x="1628" y="1851"/>
                      <a:pt x="1864" y="1615"/>
                      <a:pt x="1864" y="1339"/>
                    </a:cubicBezTo>
                    <a:lnTo>
                      <a:pt x="1864" y="526"/>
                    </a:lnTo>
                    <a:cubicBezTo>
                      <a:pt x="1864" y="224"/>
                      <a:pt x="1628" y="1"/>
                      <a:pt x="1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138639" y="4784936"/>
                <a:ext cx="59266" cy="59266"/>
              </a:xfrm>
              <a:custGeom>
                <a:avLst/>
                <a:gdLst/>
                <a:ahLst/>
                <a:cxnLst/>
                <a:rect l="l" t="t" r="r" b="b"/>
                <a:pathLst>
                  <a:path w="986" h="986" extrusionOk="0">
                    <a:moveTo>
                      <a:pt x="486" y="172"/>
                    </a:moveTo>
                    <a:cubicBezTo>
                      <a:pt x="670" y="172"/>
                      <a:pt x="815" y="316"/>
                      <a:pt x="815" y="500"/>
                    </a:cubicBezTo>
                    <a:cubicBezTo>
                      <a:pt x="815" y="683"/>
                      <a:pt x="670" y="828"/>
                      <a:pt x="486" y="828"/>
                    </a:cubicBezTo>
                    <a:cubicBezTo>
                      <a:pt x="316" y="828"/>
                      <a:pt x="158" y="683"/>
                      <a:pt x="158" y="500"/>
                    </a:cubicBezTo>
                    <a:cubicBezTo>
                      <a:pt x="158" y="316"/>
                      <a:pt x="316" y="172"/>
                      <a:pt x="486" y="172"/>
                    </a:cubicBezTo>
                    <a:close/>
                    <a:moveTo>
                      <a:pt x="486" y="1"/>
                    </a:moveTo>
                    <a:cubicBezTo>
                      <a:pt x="211" y="1"/>
                      <a:pt x="1" y="224"/>
                      <a:pt x="1" y="500"/>
                    </a:cubicBezTo>
                    <a:cubicBezTo>
                      <a:pt x="1" y="775"/>
                      <a:pt x="211" y="985"/>
                      <a:pt x="486" y="985"/>
                    </a:cubicBezTo>
                    <a:cubicBezTo>
                      <a:pt x="775" y="985"/>
                      <a:pt x="985" y="775"/>
                      <a:pt x="985" y="500"/>
                    </a:cubicBezTo>
                    <a:cubicBezTo>
                      <a:pt x="985" y="237"/>
                      <a:pt x="775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191533" y="4777062"/>
                <a:ext cx="14245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37" extrusionOk="0">
                    <a:moveTo>
                      <a:pt x="118" y="1"/>
                    </a:moveTo>
                    <a:cubicBezTo>
                      <a:pt x="53" y="1"/>
                      <a:pt x="0" y="53"/>
                      <a:pt x="0" y="119"/>
                    </a:cubicBezTo>
                    <a:cubicBezTo>
                      <a:pt x="0" y="184"/>
                      <a:pt x="53" y="237"/>
                      <a:pt x="118" y="237"/>
                    </a:cubicBezTo>
                    <a:cubicBezTo>
                      <a:pt x="184" y="237"/>
                      <a:pt x="236" y="184"/>
                      <a:pt x="236" y="119"/>
                    </a:cubicBezTo>
                    <a:cubicBezTo>
                      <a:pt x="236" y="53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354785" y="4780248"/>
                <a:ext cx="100259" cy="702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69" extrusionOk="0">
                    <a:moveTo>
                      <a:pt x="1668" y="250"/>
                    </a:moveTo>
                    <a:cubicBezTo>
                      <a:pt x="1668" y="118"/>
                      <a:pt x="1549" y="0"/>
                      <a:pt x="1418" y="0"/>
                    </a:cubicBezTo>
                    <a:lnTo>
                      <a:pt x="237" y="0"/>
                    </a:lnTo>
                    <a:cubicBezTo>
                      <a:pt x="106" y="0"/>
                      <a:pt x="1" y="118"/>
                      <a:pt x="1" y="250"/>
                    </a:cubicBezTo>
                    <a:lnTo>
                      <a:pt x="1" y="919"/>
                    </a:lnTo>
                    <a:cubicBezTo>
                      <a:pt x="1" y="1050"/>
                      <a:pt x="106" y="1168"/>
                      <a:pt x="237" y="1168"/>
                    </a:cubicBezTo>
                    <a:lnTo>
                      <a:pt x="1418" y="1168"/>
                    </a:lnTo>
                    <a:cubicBezTo>
                      <a:pt x="1549" y="1168"/>
                      <a:pt x="1668" y="1050"/>
                      <a:pt x="1668" y="919"/>
                    </a:cubicBezTo>
                    <a:close/>
                    <a:moveTo>
                      <a:pt x="670" y="853"/>
                    </a:moveTo>
                    <a:lnTo>
                      <a:pt x="670" y="210"/>
                    </a:lnTo>
                    <a:lnTo>
                      <a:pt x="1143" y="525"/>
                    </a:lnTo>
                    <a:close/>
                    <a:moveTo>
                      <a:pt x="670" y="853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883061" y="4756566"/>
                <a:ext cx="105789" cy="104948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746" extrusionOk="0">
                    <a:moveTo>
                      <a:pt x="198" y="0"/>
                    </a:moveTo>
                    <a:cubicBezTo>
                      <a:pt x="80" y="0"/>
                      <a:pt x="1" y="79"/>
                      <a:pt x="1" y="197"/>
                    </a:cubicBezTo>
                    <a:cubicBezTo>
                      <a:pt x="1" y="315"/>
                      <a:pt x="80" y="394"/>
                      <a:pt x="198" y="394"/>
                    </a:cubicBezTo>
                    <a:cubicBezTo>
                      <a:pt x="316" y="394"/>
                      <a:pt x="394" y="315"/>
                      <a:pt x="394" y="197"/>
                    </a:cubicBezTo>
                    <a:cubicBezTo>
                      <a:pt x="394" y="79"/>
                      <a:pt x="303" y="0"/>
                      <a:pt x="198" y="0"/>
                    </a:cubicBezTo>
                    <a:close/>
                    <a:moveTo>
                      <a:pt x="1" y="578"/>
                    </a:moveTo>
                    <a:lnTo>
                      <a:pt x="1" y="1720"/>
                    </a:lnTo>
                    <a:lnTo>
                      <a:pt x="381" y="1720"/>
                    </a:lnTo>
                    <a:lnTo>
                      <a:pt x="381" y="578"/>
                    </a:lnTo>
                    <a:close/>
                    <a:moveTo>
                      <a:pt x="1313" y="565"/>
                    </a:moveTo>
                    <a:cubicBezTo>
                      <a:pt x="1116" y="565"/>
                      <a:pt x="1024" y="670"/>
                      <a:pt x="972" y="762"/>
                    </a:cubicBezTo>
                    <a:lnTo>
                      <a:pt x="972" y="591"/>
                    </a:lnTo>
                    <a:lnTo>
                      <a:pt x="591" y="591"/>
                    </a:lnTo>
                    <a:lnTo>
                      <a:pt x="591" y="1746"/>
                    </a:lnTo>
                    <a:lnTo>
                      <a:pt x="972" y="1746"/>
                    </a:lnTo>
                    <a:lnTo>
                      <a:pt x="972" y="1103"/>
                    </a:lnTo>
                    <a:cubicBezTo>
                      <a:pt x="972" y="1063"/>
                      <a:pt x="972" y="1024"/>
                      <a:pt x="985" y="998"/>
                    </a:cubicBezTo>
                    <a:cubicBezTo>
                      <a:pt x="1024" y="919"/>
                      <a:pt x="1090" y="853"/>
                      <a:pt x="1182" y="853"/>
                    </a:cubicBezTo>
                    <a:cubicBezTo>
                      <a:pt x="1326" y="853"/>
                      <a:pt x="1379" y="972"/>
                      <a:pt x="1379" y="1116"/>
                    </a:cubicBezTo>
                    <a:lnTo>
                      <a:pt x="1379" y="1720"/>
                    </a:lnTo>
                    <a:lnTo>
                      <a:pt x="1759" y="1720"/>
                    </a:lnTo>
                    <a:lnTo>
                      <a:pt x="1759" y="1063"/>
                    </a:lnTo>
                    <a:cubicBezTo>
                      <a:pt x="1759" y="722"/>
                      <a:pt x="1563" y="565"/>
                      <a:pt x="1313" y="5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58" name="Google Shape;458;p3"/>
            <p:cNvCxnSpPr/>
            <p:nvPr/>
          </p:nvCxnSpPr>
          <p:spPr>
            <a:xfrm>
              <a:off x="-281225" y="525100"/>
              <a:ext cx="9739500" cy="0"/>
            </a:xfrm>
            <a:prstGeom prst="straightConnector1">
              <a:avLst/>
            </a:prstGeom>
            <a:noFill/>
            <a:ln w="19050" cap="flat" cmpd="sng">
              <a:solidFill>
                <a:srgbClr val="DAC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"/>
            <p:cNvCxnSpPr/>
            <p:nvPr/>
          </p:nvCxnSpPr>
          <p:spPr>
            <a:xfrm>
              <a:off x="605200" y="1087900"/>
              <a:ext cx="7933200" cy="0"/>
            </a:xfrm>
            <a:prstGeom prst="straightConnector1">
              <a:avLst/>
            </a:prstGeom>
            <a:noFill/>
            <a:ln w="9525" cap="flat" cmpd="sng">
              <a:solidFill>
                <a:srgbClr val="DAC6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0" name="Google Shape;460;p3"/>
          <p:cNvGrpSpPr/>
          <p:nvPr/>
        </p:nvGrpSpPr>
        <p:grpSpPr>
          <a:xfrm>
            <a:off x="4503900" y="609111"/>
            <a:ext cx="415036" cy="394786"/>
            <a:chOff x="2307275" y="629500"/>
            <a:chExt cx="1280975" cy="1218475"/>
          </a:xfrm>
        </p:grpSpPr>
        <p:sp>
          <p:nvSpPr>
            <p:cNvPr id="461" name="Google Shape;461;p3"/>
            <p:cNvSpPr/>
            <p:nvPr/>
          </p:nvSpPr>
          <p:spPr>
            <a:xfrm>
              <a:off x="2307275" y="629500"/>
              <a:ext cx="1280975" cy="1218475"/>
            </a:xfrm>
            <a:custGeom>
              <a:avLst/>
              <a:gdLst/>
              <a:ahLst/>
              <a:cxnLst/>
              <a:rect l="l" t="t" r="r" b="b"/>
              <a:pathLst>
                <a:path w="51239" h="48739" extrusionOk="0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942925" y="629500"/>
              <a:ext cx="16125" cy="50600"/>
            </a:xfrm>
            <a:custGeom>
              <a:avLst/>
              <a:gdLst/>
              <a:ahLst/>
              <a:cxnLst/>
              <a:rect l="l" t="t" r="r" b="b"/>
              <a:pathLst>
                <a:path w="645" h="2024" extrusionOk="0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942925" y="729700"/>
              <a:ext cx="16125" cy="1008425"/>
            </a:xfrm>
            <a:custGeom>
              <a:avLst/>
              <a:gdLst/>
              <a:ahLst/>
              <a:cxnLst/>
              <a:rect l="l" t="t" r="r" b="b"/>
              <a:pathLst>
                <a:path w="645" h="40337" extrusionOk="0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942925" y="1788650"/>
              <a:ext cx="16125" cy="50575"/>
            </a:xfrm>
            <a:custGeom>
              <a:avLst/>
              <a:gdLst/>
              <a:ahLst/>
              <a:cxnLst/>
              <a:rect l="l" t="t" r="r" b="b"/>
              <a:pathLst>
                <a:path w="645" h="2023" extrusionOk="0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"/>
          <p:cNvGrpSpPr/>
          <p:nvPr/>
        </p:nvGrpSpPr>
        <p:grpSpPr>
          <a:xfrm>
            <a:off x="4505900" y="4156786"/>
            <a:ext cx="415036" cy="394786"/>
            <a:chOff x="2307275" y="629500"/>
            <a:chExt cx="1280975" cy="1218475"/>
          </a:xfrm>
        </p:grpSpPr>
        <p:sp>
          <p:nvSpPr>
            <p:cNvPr id="466" name="Google Shape;466;p3"/>
            <p:cNvSpPr/>
            <p:nvPr/>
          </p:nvSpPr>
          <p:spPr>
            <a:xfrm>
              <a:off x="2307275" y="629500"/>
              <a:ext cx="1280975" cy="1218475"/>
            </a:xfrm>
            <a:custGeom>
              <a:avLst/>
              <a:gdLst/>
              <a:ahLst/>
              <a:cxnLst/>
              <a:rect l="l" t="t" r="r" b="b"/>
              <a:pathLst>
                <a:path w="51239" h="48739" extrusionOk="0">
                  <a:moveTo>
                    <a:pt x="25758" y="920"/>
                  </a:moveTo>
                  <a:lnTo>
                    <a:pt x="50393" y="37928"/>
                  </a:lnTo>
                  <a:lnTo>
                    <a:pt x="25592" y="48076"/>
                  </a:lnTo>
                  <a:lnTo>
                    <a:pt x="847" y="37432"/>
                  </a:lnTo>
                  <a:lnTo>
                    <a:pt x="25758" y="920"/>
                  </a:lnTo>
                  <a:close/>
                  <a:moveTo>
                    <a:pt x="25758" y="1"/>
                  </a:moveTo>
                  <a:cubicBezTo>
                    <a:pt x="25629" y="1"/>
                    <a:pt x="25537" y="38"/>
                    <a:pt x="25482" y="130"/>
                  </a:cubicBezTo>
                  <a:lnTo>
                    <a:pt x="74" y="37376"/>
                  </a:lnTo>
                  <a:cubicBezTo>
                    <a:pt x="38" y="37450"/>
                    <a:pt x="1" y="37560"/>
                    <a:pt x="38" y="37652"/>
                  </a:cubicBezTo>
                  <a:cubicBezTo>
                    <a:pt x="56" y="37744"/>
                    <a:pt x="130" y="37818"/>
                    <a:pt x="222" y="37873"/>
                  </a:cubicBezTo>
                  <a:lnTo>
                    <a:pt x="25445" y="48720"/>
                  </a:lnTo>
                  <a:cubicBezTo>
                    <a:pt x="25500" y="48738"/>
                    <a:pt x="25537" y="48738"/>
                    <a:pt x="25592" y="48738"/>
                  </a:cubicBezTo>
                  <a:cubicBezTo>
                    <a:pt x="25629" y="48738"/>
                    <a:pt x="25684" y="48738"/>
                    <a:pt x="25702" y="48720"/>
                  </a:cubicBezTo>
                  <a:lnTo>
                    <a:pt x="51036" y="38369"/>
                  </a:lnTo>
                  <a:cubicBezTo>
                    <a:pt x="51128" y="38332"/>
                    <a:pt x="51183" y="38259"/>
                    <a:pt x="51220" y="38167"/>
                  </a:cubicBezTo>
                  <a:cubicBezTo>
                    <a:pt x="51238" y="38075"/>
                    <a:pt x="51220" y="37983"/>
                    <a:pt x="51165" y="37891"/>
                  </a:cubicBezTo>
                  <a:lnTo>
                    <a:pt x="26033" y="130"/>
                  </a:lnTo>
                  <a:cubicBezTo>
                    <a:pt x="25960" y="38"/>
                    <a:pt x="25868" y="1"/>
                    <a:pt x="25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942925" y="629500"/>
              <a:ext cx="16125" cy="50600"/>
            </a:xfrm>
            <a:custGeom>
              <a:avLst/>
              <a:gdLst/>
              <a:ahLst/>
              <a:cxnLst/>
              <a:rect l="l" t="t" r="r" b="b"/>
              <a:pathLst>
                <a:path w="645" h="2024" extrusionOk="0">
                  <a:moveTo>
                    <a:pt x="332" y="1"/>
                  </a:moveTo>
                  <a:cubicBezTo>
                    <a:pt x="148" y="1"/>
                    <a:pt x="1" y="130"/>
                    <a:pt x="1" y="313"/>
                  </a:cubicBezTo>
                  <a:lnTo>
                    <a:pt x="1" y="1692"/>
                  </a:lnTo>
                  <a:cubicBezTo>
                    <a:pt x="1" y="1876"/>
                    <a:pt x="148" y="2023"/>
                    <a:pt x="332" y="2023"/>
                  </a:cubicBezTo>
                  <a:cubicBezTo>
                    <a:pt x="515" y="2023"/>
                    <a:pt x="644" y="1876"/>
                    <a:pt x="644" y="1692"/>
                  </a:cubicBezTo>
                  <a:lnTo>
                    <a:pt x="644" y="313"/>
                  </a:lnTo>
                  <a:cubicBezTo>
                    <a:pt x="644" y="130"/>
                    <a:pt x="497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942925" y="729700"/>
              <a:ext cx="16125" cy="1008425"/>
            </a:xfrm>
            <a:custGeom>
              <a:avLst/>
              <a:gdLst/>
              <a:ahLst/>
              <a:cxnLst/>
              <a:rect l="l" t="t" r="r" b="b"/>
              <a:pathLst>
                <a:path w="645" h="40337" extrusionOk="0">
                  <a:moveTo>
                    <a:pt x="332" y="1"/>
                  </a:moveTo>
                  <a:cubicBezTo>
                    <a:pt x="148" y="1"/>
                    <a:pt x="1" y="148"/>
                    <a:pt x="1" y="332"/>
                  </a:cubicBezTo>
                  <a:lnTo>
                    <a:pt x="1" y="2997"/>
                  </a:lnTo>
                  <a:cubicBezTo>
                    <a:pt x="1" y="3181"/>
                    <a:pt x="148" y="3310"/>
                    <a:pt x="332" y="3310"/>
                  </a:cubicBezTo>
                  <a:cubicBezTo>
                    <a:pt x="515" y="3310"/>
                    <a:pt x="644" y="3163"/>
                    <a:pt x="644" y="2979"/>
                  </a:cubicBezTo>
                  <a:lnTo>
                    <a:pt x="644" y="332"/>
                  </a:lnTo>
                  <a:cubicBezTo>
                    <a:pt x="644" y="148"/>
                    <a:pt x="497" y="1"/>
                    <a:pt x="332" y="1"/>
                  </a:cubicBezTo>
                  <a:close/>
                  <a:moveTo>
                    <a:pt x="332" y="5295"/>
                  </a:moveTo>
                  <a:cubicBezTo>
                    <a:pt x="148" y="5295"/>
                    <a:pt x="1" y="5424"/>
                    <a:pt x="1" y="5608"/>
                  </a:cubicBezTo>
                  <a:lnTo>
                    <a:pt x="1" y="8274"/>
                  </a:lnTo>
                  <a:cubicBezTo>
                    <a:pt x="1" y="8458"/>
                    <a:pt x="148" y="8605"/>
                    <a:pt x="332" y="8605"/>
                  </a:cubicBezTo>
                  <a:cubicBezTo>
                    <a:pt x="515" y="8605"/>
                    <a:pt x="644" y="8439"/>
                    <a:pt x="644" y="8255"/>
                  </a:cubicBezTo>
                  <a:lnTo>
                    <a:pt x="644" y="5608"/>
                  </a:lnTo>
                  <a:cubicBezTo>
                    <a:pt x="644" y="5424"/>
                    <a:pt x="497" y="5295"/>
                    <a:pt x="332" y="5295"/>
                  </a:cubicBezTo>
                  <a:close/>
                  <a:moveTo>
                    <a:pt x="332" y="10608"/>
                  </a:moveTo>
                  <a:cubicBezTo>
                    <a:pt x="148" y="10608"/>
                    <a:pt x="1" y="10737"/>
                    <a:pt x="1" y="10921"/>
                  </a:cubicBezTo>
                  <a:lnTo>
                    <a:pt x="1" y="13568"/>
                  </a:lnTo>
                  <a:cubicBezTo>
                    <a:pt x="1" y="13752"/>
                    <a:pt x="148" y="13881"/>
                    <a:pt x="332" y="13881"/>
                  </a:cubicBezTo>
                  <a:cubicBezTo>
                    <a:pt x="515" y="13881"/>
                    <a:pt x="644" y="13752"/>
                    <a:pt x="644" y="13568"/>
                  </a:cubicBezTo>
                  <a:lnTo>
                    <a:pt x="644" y="10921"/>
                  </a:lnTo>
                  <a:cubicBezTo>
                    <a:pt x="644" y="10737"/>
                    <a:pt x="497" y="10608"/>
                    <a:pt x="332" y="10608"/>
                  </a:cubicBezTo>
                  <a:close/>
                  <a:moveTo>
                    <a:pt x="332" y="15885"/>
                  </a:moveTo>
                  <a:cubicBezTo>
                    <a:pt x="148" y="15885"/>
                    <a:pt x="1" y="16014"/>
                    <a:pt x="1" y="16216"/>
                  </a:cubicBezTo>
                  <a:lnTo>
                    <a:pt x="1" y="18845"/>
                  </a:lnTo>
                  <a:cubicBezTo>
                    <a:pt x="1" y="19029"/>
                    <a:pt x="148" y="19176"/>
                    <a:pt x="332" y="19176"/>
                  </a:cubicBezTo>
                  <a:cubicBezTo>
                    <a:pt x="515" y="19176"/>
                    <a:pt x="644" y="19029"/>
                    <a:pt x="644" y="18845"/>
                  </a:cubicBezTo>
                  <a:lnTo>
                    <a:pt x="644" y="16216"/>
                  </a:lnTo>
                  <a:cubicBezTo>
                    <a:pt x="644" y="16014"/>
                    <a:pt x="497" y="15885"/>
                    <a:pt x="332" y="15885"/>
                  </a:cubicBezTo>
                  <a:close/>
                  <a:moveTo>
                    <a:pt x="332" y="21180"/>
                  </a:moveTo>
                  <a:cubicBezTo>
                    <a:pt x="148" y="21180"/>
                    <a:pt x="1" y="21308"/>
                    <a:pt x="1" y="21492"/>
                  </a:cubicBezTo>
                  <a:lnTo>
                    <a:pt x="1" y="24158"/>
                  </a:lnTo>
                  <a:cubicBezTo>
                    <a:pt x="1" y="24342"/>
                    <a:pt x="148" y="24489"/>
                    <a:pt x="332" y="24489"/>
                  </a:cubicBezTo>
                  <a:cubicBezTo>
                    <a:pt x="515" y="24489"/>
                    <a:pt x="644" y="24323"/>
                    <a:pt x="644" y="24139"/>
                  </a:cubicBezTo>
                  <a:lnTo>
                    <a:pt x="644" y="21492"/>
                  </a:lnTo>
                  <a:cubicBezTo>
                    <a:pt x="644" y="21308"/>
                    <a:pt x="497" y="21180"/>
                    <a:pt x="332" y="21180"/>
                  </a:cubicBezTo>
                  <a:close/>
                  <a:moveTo>
                    <a:pt x="332" y="26474"/>
                  </a:moveTo>
                  <a:cubicBezTo>
                    <a:pt x="148" y="26474"/>
                    <a:pt x="1" y="26621"/>
                    <a:pt x="1" y="26805"/>
                  </a:cubicBezTo>
                  <a:lnTo>
                    <a:pt x="1" y="29453"/>
                  </a:lnTo>
                  <a:cubicBezTo>
                    <a:pt x="1" y="29636"/>
                    <a:pt x="148" y="29765"/>
                    <a:pt x="332" y="29765"/>
                  </a:cubicBezTo>
                  <a:cubicBezTo>
                    <a:pt x="515" y="29765"/>
                    <a:pt x="644" y="29636"/>
                    <a:pt x="644" y="29453"/>
                  </a:cubicBezTo>
                  <a:lnTo>
                    <a:pt x="644" y="26805"/>
                  </a:lnTo>
                  <a:cubicBezTo>
                    <a:pt x="644" y="26621"/>
                    <a:pt x="497" y="26474"/>
                    <a:pt x="332" y="26474"/>
                  </a:cubicBezTo>
                  <a:close/>
                  <a:moveTo>
                    <a:pt x="332" y="31769"/>
                  </a:moveTo>
                  <a:cubicBezTo>
                    <a:pt x="148" y="31769"/>
                    <a:pt x="1" y="31898"/>
                    <a:pt x="1" y="32082"/>
                  </a:cubicBezTo>
                  <a:lnTo>
                    <a:pt x="1" y="34729"/>
                  </a:lnTo>
                  <a:cubicBezTo>
                    <a:pt x="1" y="34913"/>
                    <a:pt x="148" y="35060"/>
                    <a:pt x="332" y="35060"/>
                  </a:cubicBezTo>
                  <a:cubicBezTo>
                    <a:pt x="515" y="35060"/>
                    <a:pt x="644" y="34913"/>
                    <a:pt x="644" y="34729"/>
                  </a:cubicBezTo>
                  <a:lnTo>
                    <a:pt x="644" y="32082"/>
                  </a:lnTo>
                  <a:cubicBezTo>
                    <a:pt x="644" y="31898"/>
                    <a:pt x="497" y="31769"/>
                    <a:pt x="332" y="31769"/>
                  </a:cubicBezTo>
                  <a:close/>
                  <a:moveTo>
                    <a:pt x="332" y="37045"/>
                  </a:moveTo>
                  <a:cubicBezTo>
                    <a:pt x="148" y="37045"/>
                    <a:pt x="1" y="37192"/>
                    <a:pt x="1" y="37376"/>
                  </a:cubicBezTo>
                  <a:lnTo>
                    <a:pt x="1" y="40024"/>
                  </a:lnTo>
                  <a:cubicBezTo>
                    <a:pt x="1" y="40207"/>
                    <a:pt x="148" y="40336"/>
                    <a:pt x="332" y="40336"/>
                  </a:cubicBezTo>
                  <a:cubicBezTo>
                    <a:pt x="515" y="40336"/>
                    <a:pt x="644" y="40207"/>
                    <a:pt x="644" y="40024"/>
                  </a:cubicBezTo>
                  <a:lnTo>
                    <a:pt x="644" y="37376"/>
                  </a:lnTo>
                  <a:cubicBezTo>
                    <a:pt x="644" y="37192"/>
                    <a:pt x="497" y="37045"/>
                    <a:pt x="332" y="370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942925" y="1788650"/>
              <a:ext cx="16125" cy="50575"/>
            </a:xfrm>
            <a:custGeom>
              <a:avLst/>
              <a:gdLst/>
              <a:ahLst/>
              <a:cxnLst/>
              <a:rect l="l" t="t" r="r" b="b"/>
              <a:pathLst>
                <a:path w="645" h="2023" extrusionOk="0">
                  <a:moveTo>
                    <a:pt x="332" y="0"/>
                  </a:moveTo>
                  <a:cubicBezTo>
                    <a:pt x="148" y="0"/>
                    <a:pt x="1" y="129"/>
                    <a:pt x="1" y="331"/>
                  </a:cubicBezTo>
                  <a:lnTo>
                    <a:pt x="1" y="1710"/>
                  </a:lnTo>
                  <a:cubicBezTo>
                    <a:pt x="1" y="1894"/>
                    <a:pt x="148" y="2023"/>
                    <a:pt x="332" y="2023"/>
                  </a:cubicBezTo>
                  <a:cubicBezTo>
                    <a:pt x="515" y="2023"/>
                    <a:pt x="644" y="1857"/>
                    <a:pt x="644" y="1710"/>
                  </a:cubicBezTo>
                  <a:lnTo>
                    <a:pt x="644" y="331"/>
                  </a:lnTo>
                  <a:cubicBezTo>
                    <a:pt x="644" y="129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"/>
          <p:cNvSpPr txBox="1">
            <a:spLocks noGrp="1"/>
          </p:cNvSpPr>
          <p:nvPr>
            <p:ph type="subTitle" idx="1"/>
          </p:nvPr>
        </p:nvSpPr>
        <p:spPr>
          <a:xfrm>
            <a:off x="840900" y="1084550"/>
            <a:ext cx="74745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AutoNum type="arabicPeriod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LcPeriod"/>
              <a:defRPr sz="2800"/>
            </a:lvl9pPr>
          </a:lstStyle>
          <a:p>
            <a:endParaRPr/>
          </a:p>
        </p:txBody>
      </p:sp>
      <p:sp>
        <p:nvSpPr>
          <p:cNvPr id="473" name="Google Shape;473;p4"/>
          <p:cNvSpPr txBox="1">
            <a:spLocks noGrp="1"/>
          </p:cNvSpPr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474" name="Google Shape;474;p4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475" name="Google Shape;475;p4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6" name="Google Shape;486;p4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9" name="Google Shape;489;p4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490" name="Google Shape;490;p4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8" name="Google Shape;508;p4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" name="Google Shape;1189;p8"/>
          <p:cNvGrpSpPr/>
          <p:nvPr/>
        </p:nvGrpSpPr>
        <p:grpSpPr>
          <a:xfrm rot="10800000">
            <a:off x="3437425" y="3704788"/>
            <a:ext cx="2005200" cy="854579"/>
            <a:chOff x="-2718975" y="792300"/>
            <a:chExt cx="2005200" cy="854579"/>
          </a:xfrm>
        </p:grpSpPr>
        <p:sp>
          <p:nvSpPr>
            <p:cNvPr id="1190" name="Google Shape;1190;p8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8"/>
          <p:cNvGrpSpPr/>
          <p:nvPr/>
        </p:nvGrpSpPr>
        <p:grpSpPr>
          <a:xfrm>
            <a:off x="3437413" y="612163"/>
            <a:ext cx="2005200" cy="854579"/>
            <a:chOff x="-2718975" y="792300"/>
            <a:chExt cx="2005200" cy="854579"/>
          </a:xfrm>
        </p:grpSpPr>
        <p:sp>
          <p:nvSpPr>
            <p:cNvPr id="1275" name="Google Shape;1275;p8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8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360" name="Google Shape;1360;p8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71" name="Google Shape;1371;p8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8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8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Google Shape;1374;p8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8"/>
          <p:cNvCxnSpPr/>
          <p:nvPr/>
        </p:nvCxnSpPr>
        <p:spPr>
          <a:xfrm>
            <a:off x="-281225" y="103945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8"/>
          <p:cNvCxnSpPr/>
          <p:nvPr/>
        </p:nvCxnSpPr>
        <p:spPr>
          <a:xfrm>
            <a:off x="-281225" y="4081975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8"/>
          <p:cNvCxnSpPr/>
          <p:nvPr/>
        </p:nvCxnSpPr>
        <p:spPr>
          <a:xfrm>
            <a:off x="112745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8"/>
          <p:cNvCxnSpPr/>
          <p:nvPr/>
        </p:nvCxnSpPr>
        <p:spPr>
          <a:xfrm>
            <a:off x="8016550" y="529825"/>
            <a:ext cx="0" cy="41031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8"/>
          <p:cNvSpPr/>
          <p:nvPr/>
        </p:nvSpPr>
        <p:spPr>
          <a:xfrm>
            <a:off x="1132450" y="1326200"/>
            <a:ext cx="6884100" cy="2755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8"/>
          <p:cNvSpPr/>
          <p:nvPr/>
        </p:nvSpPr>
        <p:spPr>
          <a:xfrm>
            <a:off x="1127450" y="1042875"/>
            <a:ext cx="6889200" cy="279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"/>
          <p:cNvGrpSpPr/>
          <p:nvPr/>
        </p:nvGrpSpPr>
        <p:grpSpPr>
          <a:xfrm>
            <a:off x="7197564" y="1070484"/>
            <a:ext cx="751963" cy="224690"/>
            <a:chOff x="7374300" y="93918"/>
            <a:chExt cx="1229100" cy="367200"/>
          </a:xfrm>
        </p:grpSpPr>
        <p:sp>
          <p:nvSpPr>
            <p:cNvPr id="1382" name="Google Shape;1382;p8"/>
            <p:cNvSpPr/>
            <p:nvPr/>
          </p:nvSpPr>
          <p:spPr>
            <a:xfrm>
              <a:off x="8236200" y="93918"/>
              <a:ext cx="367200" cy="3672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7374300" y="165175"/>
              <a:ext cx="224700" cy="224700"/>
            </a:xfrm>
            <a:prstGeom prst="mathMinus">
              <a:avLst>
                <a:gd name="adj1" fmla="val 95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4" name="Google Shape;1384;p8"/>
            <p:cNvGrpSpPr/>
            <p:nvPr/>
          </p:nvGrpSpPr>
          <p:grpSpPr>
            <a:xfrm>
              <a:off x="7827925" y="165175"/>
              <a:ext cx="227275" cy="237350"/>
              <a:chOff x="7943125" y="165175"/>
              <a:chExt cx="227275" cy="237350"/>
            </a:xfrm>
          </p:grpSpPr>
          <p:sp>
            <p:nvSpPr>
              <p:cNvPr id="1385" name="Google Shape;1385;p8"/>
              <p:cNvSpPr/>
              <p:nvPr/>
            </p:nvSpPr>
            <p:spPr>
              <a:xfrm>
                <a:off x="7997600" y="165175"/>
                <a:ext cx="172800" cy="1728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7943125" y="229725"/>
                <a:ext cx="172800" cy="1728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7" name="Google Shape;1387;p8"/>
          <p:cNvSpPr txBox="1">
            <a:spLocks noGrp="1"/>
          </p:cNvSpPr>
          <p:nvPr>
            <p:ph type="ctrTitle"/>
          </p:nvPr>
        </p:nvSpPr>
        <p:spPr>
          <a:xfrm>
            <a:off x="2271300" y="1736050"/>
            <a:ext cx="4601400" cy="18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8" name="Google Shape;1388;p8"/>
          <p:cNvSpPr/>
          <p:nvPr/>
        </p:nvSpPr>
        <p:spPr>
          <a:xfrm>
            <a:off x="4858447" y="4834626"/>
            <a:ext cx="80544" cy="81325"/>
          </a:xfrm>
          <a:custGeom>
            <a:avLst/>
            <a:gdLst/>
            <a:ahLst/>
            <a:cxnLst/>
            <a:rect l="l" t="t" r="r" b="b"/>
            <a:pathLst>
              <a:path w="1340" h="1353" extrusionOk="0">
                <a:moveTo>
                  <a:pt x="670" y="0"/>
                </a:moveTo>
                <a:cubicBezTo>
                  <a:pt x="289" y="0"/>
                  <a:pt x="0" y="302"/>
                  <a:pt x="0" y="683"/>
                </a:cubicBezTo>
                <a:cubicBezTo>
                  <a:pt x="0" y="1050"/>
                  <a:pt x="289" y="1352"/>
                  <a:pt x="670" y="1352"/>
                </a:cubicBezTo>
                <a:cubicBezTo>
                  <a:pt x="1037" y="1352"/>
                  <a:pt x="1339" y="1050"/>
                  <a:pt x="1339" y="683"/>
                </a:cubicBezTo>
                <a:cubicBezTo>
                  <a:pt x="1339" y="302"/>
                  <a:pt x="1037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8"/>
          <p:cNvSpPr/>
          <p:nvPr/>
        </p:nvSpPr>
        <p:spPr>
          <a:xfrm>
            <a:off x="4628115" y="4834626"/>
            <a:ext cx="81325" cy="8132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683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83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8"/>
          <p:cNvSpPr/>
          <p:nvPr/>
        </p:nvSpPr>
        <p:spPr>
          <a:xfrm>
            <a:off x="4399345" y="4834626"/>
            <a:ext cx="81325" cy="8132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"/>
          <p:cNvSpPr/>
          <p:nvPr/>
        </p:nvSpPr>
        <p:spPr>
          <a:xfrm>
            <a:off x="4169795" y="4834626"/>
            <a:ext cx="81325" cy="81325"/>
          </a:xfrm>
          <a:custGeom>
            <a:avLst/>
            <a:gdLst/>
            <a:ahLst/>
            <a:cxnLst/>
            <a:rect l="l" t="t" r="r" b="b"/>
            <a:pathLst>
              <a:path w="1353" h="1353" extrusionOk="0">
                <a:moveTo>
                  <a:pt x="670" y="0"/>
                </a:moveTo>
                <a:cubicBezTo>
                  <a:pt x="302" y="0"/>
                  <a:pt x="0" y="302"/>
                  <a:pt x="0" y="683"/>
                </a:cubicBezTo>
                <a:cubicBezTo>
                  <a:pt x="0" y="1050"/>
                  <a:pt x="302" y="1352"/>
                  <a:pt x="670" y="1352"/>
                </a:cubicBezTo>
                <a:cubicBezTo>
                  <a:pt x="1050" y="1352"/>
                  <a:pt x="1352" y="1050"/>
                  <a:pt x="1352" y="683"/>
                </a:cubicBezTo>
                <a:cubicBezTo>
                  <a:pt x="1352" y="302"/>
                  <a:pt x="1050" y="0"/>
                  <a:pt x="6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8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393" name="Google Shape;1393;p8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8"/>
          <p:cNvGrpSpPr/>
          <p:nvPr/>
        </p:nvGrpSpPr>
        <p:grpSpPr>
          <a:xfrm rot="5400000">
            <a:off x="634989" y="570147"/>
            <a:ext cx="462677" cy="424253"/>
            <a:chOff x="4098850" y="1554400"/>
            <a:chExt cx="1208350" cy="1108000"/>
          </a:xfrm>
        </p:grpSpPr>
        <p:sp>
          <p:nvSpPr>
            <p:cNvPr id="1412" name="Google Shape;1412;p8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8"/>
          <p:cNvGrpSpPr/>
          <p:nvPr/>
        </p:nvGrpSpPr>
        <p:grpSpPr>
          <a:xfrm>
            <a:off x="634989" y="4145297"/>
            <a:ext cx="462677" cy="424253"/>
            <a:chOff x="4098850" y="1554400"/>
            <a:chExt cx="1208350" cy="1108000"/>
          </a:xfrm>
        </p:grpSpPr>
        <p:sp>
          <p:nvSpPr>
            <p:cNvPr id="1416" name="Google Shape;1416;p8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9" name="Google Shape;1419;p8"/>
          <p:cNvGrpSpPr/>
          <p:nvPr/>
        </p:nvGrpSpPr>
        <p:grpSpPr>
          <a:xfrm rot="-5400000" flipH="1">
            <a:off x="8046377" y="570147"/>
            <a:ext cx="462677" cy="424253"/>
            <a:chOff x="4098850" y="1554400"/>
            <a:chExt cx="1208350" cy="1108000"/>
          </a:xfrm>
        </p:grpSpPr>
        <p:sp>
          <p:nvSpPr>
            <p:cNvPr id="1420" name="Google Shape;1420;p8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8"/>
          <p:cNvGrpSpPr/>
          <p:nvPr/>
        </p:nvGrpSpPr>
        <p:grpSpPr>
          <a:xfrm flipH="1">
            <a:off x="8046377" y="4145297"/>
            <a:ext cx="462677" cy="424253"/>
            <a:chOff x="4098850" y="1554400"/>
            <a:chExt cx="1208350" cy="1108000"/>
          </a:xfrm>
        </p:grpSpPr>
        <p:sp>
          <p:nvSpPr>
            <p:cNvPr id="1424" name="Google Shape;1424;p8"/>
            <p:cNvSpPr/>
            <p:nvPr/>
          </p:nvSpPr>
          <p:spPr>
            <a:xfrm>
              <a:off x="4098850" y="1598150"/>
              <a:ext cx="1115050" cy="1064250"/>
            </a:xfrm>
            <a:custGeom>
              <a:avLst/>
              <a:gdLst/>
              <a:ahLst/>
              <a:cxnLst/>
              <a:rect l="l" t="t" r="r" b="b"/>
              <a:pathLst>
                <a:path w="44602" h="42570" extrusionOk="0">
                  <a:moveTo>
                    <a:pt x="18404" y="2436"/>
                  </a:moveTo>
                  <a:cubicBezTo>
                    <a:pt x="17815" y="4146"/>
                    <a:pt x="17852" y="6297"/>
                    <a:pt x="18551" y="8705"/>
                  </a:cubicBezTo>
                  <a:cubicBezTo>
                    <a:pt x="19580" y="12308"/>
                    <a:pt x="21952" y="16096"/>
                    <a:pt x="25206" y="19368"/>
                  </a:cubicBezTo>
                  <a:cubicBezTo>
                    <a:pt x="29827" y="23975"/>
                    <a:pt x="35294" y="26573"/>
                    <a:pt x="39526" y="26573"/>
                  </a:cubicBezTo>
                  <a:cubicBezTo>
                    <a:pt x="40479" y="26573"/>
                    <a:pt x="41370" y="26441"/>
                    <a:pt x="42175" y="26170"/>
                  </a:cubicBezTo>
                  <a:lnTo>
                    <a:pt x="42175" y="26170"/>
                  </a:lnTo>
                  <a:lnTo>
                    <a:pt x="28019" y="40326"/>
                  </a:lnTo>
                  <a:cubicBezTo>
                    <a:pt x="26897" y="41442"/>
                    <a:pt x="25320" y="41971"/>
                    <a:pt x="23482" y="41971"/>
                  </a:cubicBezTo>
                  <a:cubicBezTo>
                    <a:pt x="19446" y="41971"/>
                    <a:pt x="14150" y="39419"/>
                    <a:pt x="9653" y="34921"/>
                  </a:cubicBezTo>
                  <a:cubicBezTo>
                    <a:pt x="3126" y="28376"/>
                    <a:pt x="699" y="20140"/>
                    <a:pt x="4284" y="16555"/>
                  </a:cubicBezTo>
                  <a:lnTo>
                    <a:pt x="18404" y="2436"/>
                  </a:lnTo>
                  <a:close/>
                  <a:moveTo>
                    <a:pt x="20079" y="0"/>
                  </a:moveTo>
                  <a:cubicBezTo>
                    <a:pt x="19994" y="0"/>
                    <a:pt x="19911" y="28"/>
                    <a:pt x="19856" y="83"/>
                  </a:cubicBezTo>
                  <a:lnTo>
                    <a:pt x="3843" y="16096"/>
                  </a:lnTo>
                  <a:cubicBezTo>
                    <a:pt x="1" y="19920"/>
                    <a:pt x="2409" y="28560"/>
                    <a:pt x="9211" y="35363"/>
                  </a:cubicBezTo>
                  <a:cubicBezTo>
                    <a:pt x="13807" y="39977"/>
                    <a:pt x="19286" y="42569"/>
                    <a:pt x="23514" y="42569"/>
                  </a:cubicBezTo>
                  <a:cubicBezTo>
                    <a:pt x="25518" y="42569"/>
                    <a:pt x="27228" y="41999"/>
                    <a:pt x="28478" y="40768"/>
                  </a:cubicBezTo>
                  <a:lnTo>
                    <a:pt x="44509" y="24755"/>
                  </a:lnTo>
                  <a:cubicBezTo>
                    <a:pt x="44583" y="24700"/>
                    <a:pt x="44601" y="24626"/>
                    <a:pt x="44601" y="24534"/>
                  </a:cubicBezTo>
                  <a:cubicBezTo>
                    <a:pt x="44601" y="24442"/>
                    <a:pt x="44583" y="24369"/>
                    <a:pt x="44509" y="24295"/>
                  </a:cubicBezTo>
                  <a:cubicBezTo>
                    <a:pt x="44445" y="24240"/>
                    <a:pt x="44362" y="24212"/>
                    <a:pt x="44280" y="24212"/>
                  </a:cubicBezTo>
                  <a:cubicBezTo>
                    <a:pt x="44197" y="24212"/>
                    <a:pt x="44114" y="24240"/>
                    <a:pt x="44050" y="24295"/>
                  </a:cubicBezTo>
                  <a:cubicBezTo>
                    <a:pt x="42926" y="25414"/>
                    <a:pt x="41346" y="25944"/>
                    <a:pt x="39505" y="25944"/>
                  </a:cubicBezTo>
                  <a:cubicBezTo>
                    <a:pt x="35475" y="25944"/>
                    <a:pt x="30195" y="23401"/>
                    <a:pt x="25702" y="18909"/>
                  </a:cubicBezTo>
                  <a:cubicBezTo>
                    <a:pt x="22503" y="15710"/>
                    <a:pt x="20205" y="12014"/>
                    <a:pt x="19194" y="8521"/>
                  </a:cubicBezTo>
                  <a:cubicBezTo>
                    <a:pt x="18201" y="5102"/>
                    <a:pt x="18624" y="2252"/>
                    <a:pt x="20316" y="542"/>
                  </a:cubicBezTo>
                  <a:cubicBezTo>
                    <a:pt x="20389" y="469"/>
                    <a:pt x="20407" y="414"/>
                    <a:pt x="20407" y="322"/>
                  </a:cubicBezTo>
                  <a:cubicBezTo>
                    <a:pt x="20407" y="230"/>
                    <a:pt x="20389" y="156"/>
                    <a:pt x="20316" y="83"/>
                  </a:cubicBezTo>
                  <a:cubicBezTo>
                    <a:pt x="20251" y="28"/>
                    <a:pt x="20164" y="0"/>
                    <a:pt x="20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4536875" y="1554400"/>
              <a:ext cx="770325" cy="707675"/>
            </a:xfrm>
            <a:custGeom>
              <a:avLst/>
              <a:gdLst/>
              <a:ahLst/>
              <a:cxnLst/>
              <a:rect l="l" t="t" r="r" b="b"/>
              <a:pathLst>
                <a:path w="30813" h="28307" extrusionOk="0">
                  <a:moveTo>
                    <a:pt x="7299" y="638"/>
                  </a:moveTo>
                  <a:cubicBezTo>
                    <a:pt x="8328" y="638"/>
                    <a:pt x="9505" y="822"/>
                    <a:pt x="10718" y="1189"/>
                  </a:cubicBezTo>
                  <a:cubicBezTo>
                    <a:pt x="14211" y="2182"/>
                    <a:pt x="17925" y="4499"/>
                    <a:pt x="21105" y="7697"/>
                  </a:cubicBezTo>
                  <a:cubicBezTo>
                    <a:pt x="27650" y="14242"/>
                    <a:pt x="30095" y="22460"/>
                    <a:pt x="26510" y="26045"/>
                  </a:cubicBezTo>
                  <a:cubicBezTo>
                    <a:pt x="25386" y="27164"/>
                    <a:pt x="23806" y="27694"/>
                    <a:pt x="21965" y="27694"/>
                  </a:cubicBezTo>
                  <a:cubicBezTo>
                    <a:pt x="17934" y="27694"/>
                    <a:pt x="12649" y="25151"/>
                    <a:pt x="8144" y="20659"/>
                  </a:cubicBezTo>
                  <a:cubicBezTo>
                    <a:pt x="4964" y="17460"/>
                    <a:pt x="2666" y="13764"/>
                    <a:pt x="1655" y="10271"/>
                  </a:cubicBezTo>
                  <a:cubicBezTo>
                    <a:pt x="662" y="6852"/>
                    <a:pt x="1066" y="4002"/>
                    <a:pt x="2776" y="2292"/>
                  </a:cubicBezTo>
                  <a:cubicBezTo>
                    <a:pt x="3879" y="1189"/>
                    <a:pt x="5423" y="638"/>
                    <a:pt x="7299" y="638"/>
                  </a:cubicBezTo>
                  <a:close/>
                  <a:moveTo>
                    <a:pt x="7351" y="0"/>
                  </a:moveTo>
                  <a:cubicBezTo>
                    <a:pt x="5290" y="0"/>
                    <a:pt x="3567" y="624"/>
                    <a:pt x="2335" y="1833"/>
                  </a:cubicBezTo>
                  <a:cubicBezTo>
                    <a:pt x="460" y="3690"/>
                    <a:pt x="0" y="6760"/>
                    <a:pt x="1048" y="10437"/>
                  </a:cubicBezTo>
                  <a:cubicBezTo>
                    <a:pt x="2078" y="14040"/>
                    <a:pt x="4449" y="17827"/>
                    <a:pt x="7722" y="21100"/>
                  </a:cubicBezTo>
                  <a:cubicBezTo>
                    <a:pt x="12318" y="25714"/>
                    <a:pt x="17778" y="28306"/>
                    <a:pt x="22006" y="28306"/>
                  </a:cubicBezTo>
                  <a:cubicBezTo>
                    <a:pt x="24010" y="28306"/>
                    <a:pt x="25738" y="27718"/>
                    <a:pt x="26988" y="26468"/>
                  </a:cubicBezTo>
                  <a:cubicBezTo>
                    <a:pt x="30812" y="22626"/>
                    <a:pt x="28404" y="13985"/>
                    <a:pt x="21602" y="7219"/>
                  </a:cubicBezTo>
                  <a:cubicBezTo>
                    <a:pt x="18329" y="3947"/>
                    <a:pt x="14542" y="1575"/>
                    <a:pt x="10939" y="546"/>
                  </a:cubicBezTo>
                  <a:cubicBezTo>
                    <a:pt x="9661" y="180"/>
                    <a:pt x="8457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4326350" y="2067625"/>
              <a:ext cx="417825" cy="416450"/>
            </a:xfrm>
            <a:custGeom>
              <a:avLst/>
              <a:gdLst/>
              <a:ahLst/>
              <a:cxnLst/>
              <a:rect l="l" t="t" r="r" b="b"/>
              <a:pathLst>
                <a:path w="16713" h="16658" extrusionOk="0">
                  <a:moveTo>
                    <a:pt x="16349" y="1"/>
                  </a:moveTo>
                  <a:cubicBezTo>
                    <a:pt x="16267" y="1"/>
                    <a:pt x="16179" y="38"/>
                    <a:pt x="16106" y="111"/>
                  </a:cubicBezTo>
                  <a:lnTo>
                    <a:pt x="14157" y="2060"/>
                  </a:lnTo>
                  <a:cubicBezTo>
                    <a:pt x="14028" y="2170"/>
                    <a:pt x="14028" y="2372"/>
                    <a:pt x="14157" y="2519"/>
                  </a:cubicBezTo>
                  <a:cubicBezTo>
                    <a:pt x="14231" y="2575"/>
                    <a:pt x="14304" y="2611"/>
                    <a:pt x="14396" y="2611"/>
                  </a:cubicBezTo>
                  <a:cubicBezTo>
                    <a:pt x="14488" y="2611"/>
                    <a:pt x="14580" y="2593"/>
                    <a:pt x="14617" y="2519"/>
                  </a:cubicBezTo>
                  <a:lnTo>
                    <a:pt x="16565" y="571"/>
                  </a:lnTo>
                  <a:cubicBezTo>
                    <a:pt x="16712" y="442"/>
                    <a:pt x="16712" y="240"/>
                    <a:pt x="16565" y="111"/>
                  </a:cubicBezTo>
                  <a:cubicBezTo>
                    <a:pt x="16510" y="38"/>
                    <a:pt x="16432" y="1"/>
                    <a:pt x="16349" y="1"/>
                  </a:cubicBezTo>
                  <a:close/>
                  <a:moveTo>
                    <a:pt x="12470" y="3912"/>
                  </a:moveTo>
                  <a:cubicBezTo>
                    <a:pt x="12388" y="3912"/>
                    <a:pt x="12300" y="3944"/>
                    <a:pt x="12227" y="4009"/>
                  </a:cubicBezTo>
                  <a:lnTo>
                    <a:pt x="10278" y="5957"/>
                  </a:lnTo>
                  <a:cubicBezTo>
                    <a:pt x="10131" y="6086"/>
                    <a:pt x="10131" y="6288"/>
                    <a:pt x="10278" y="6417"/>
                  </a:cubicBezTo>
                  <a:cubicBezTo>
                    <a:pt x="10333" y="6491"/>
                    <a:pt x="10407" y="6509"/>
                    <a:pt x="10499" y="6509"/>
                  </a:cubicBezTo>
                  <a:cubicBezTo>
                    <a:pt x="10572" y="6509"/>
                    <a:pt x="10664" y="6491"/>
                    <a:pt x="10738" y="6417"/>
                  </a:cubicBezTo>
                  <a:lnTo>
                    <a:pt x="12686" y="4468"/>
                  </a:lnTo>
                  <a:cubicBezTo>
                    <a:pt x="12833" y="4358"/>
                    <a:pt x="12833" y="4156"/>
                    <a:pt x="12686" y="4009"/>
                  </a:cubicBezTo>
                  <a:cubicBezTo>
                    <a:pt x="12631" y="3944"/>
                    <a:pt x="12553" y="3912"/>
                    <a:pt x="12470" y="3912"/>
                  </a:cubicBezTo>
                  <a:close/>
                  <a:moveTo>
                    <a:pt x="8559" y="7814"/>
                  </a:moveTo>
                  <a:cubicBezTo>
                    <a:pt x="8476" y="7814"/>
                    <a:pt x="8393" y="7851"/>
                    <a:pt x="8329" y="7925"/>
                  </a:cubicBezTo>
                  <a:lnTo>
                    <a:pt x="6362" y="9873"/>
                  </a:lnTo>
                  <a:cubicBezTo>
                    <a:pt x="6233" y="9984"/>
                    <a:pt x="6233" y="10186"/>
                    <a:pt x="6362" y="10333"/>
                  </a:cubicBezTo>
                  <a:cubicBezTo>
                    <a:pt x="6436" y="10406"/>
                    <a:pt x="6509" y="10425"/>
                    <a:pt x="6601" y="10425"/>
                  </a:cubicBezTo>
                  <a:cubicBezTo>
                    <a:pt x="6693" y="10425"/>
                    <a:pt x="6766" y="10406"/>
                    <a:pt x="6822" y="10333"/>
                  </a:cubicBezTo>
                  <a:lnTo>
                    <a:pt x="8789" y="8384"/>
                  </a:lnTo>
                  <a:cubicBezTo>
                    <a:pt x="8917" y="8255"/>
                    <a:pt x="8917" y="8053"/>
                    <a:pt x="8789" y="7925"/>
                  </a:cubicBezTo>
                  <a:cubicBezTo>
                    <a:pt x="8724" y="7851"/>
                    <a:pt x="8642" y="7814"/>
                    <a:pt x="8559" y="7814"/>
                  </a:cubicBezTo>
                  <a:close/>
                  <a:moveTo>
                    <a:pt x="4657" y="11726"/>
                  </a:moveTo>
                  <a:cubicBezTo>
                    <a:pt x="4574" y="11726"/>
                    <a:pt x="4487" y="11758"/>
                    <a:pt x="4413" y="11822"/>
                  </a:cubicBezTo>
                  <a:lnTo>
                    <a:pt x="2464" y="13771"/>
                  </a:lnTo>
                  <a:cubicBezTo>
                    <a:pt x="2317" y="13899"/>
                    <a:pt x="2317" y="14102"/>
                    <a:pt x="2464" y="14230"/>
                  </a:cubicBezTo>
                  <a:cubicBezTo>
                    <a:pt x="2520" y="14304"/>
                    <a:pt x="2593" y="14322"/>
                    <a:pt x="2685" y="14322"/>
                  </a:cubicBezTo>
                  <a:cubicBezTo>
                    <a:pt x="2777" y="14322"/>
                    <a:pt x="2869" y="14286"/>
                    <a:pt x="2924" y="14230"/>
                  </a:cubicBezTo>
                  <a:lnTo>
                    <a:pt x="4873" y="12282"/>
                  </a:lnTo>
                  <a:cubicBezTo>
                    <a:pt x="5020" y="12171"/>
                    <a:pt x="5020" y="11969"/>
                    <a:pt x="4873" y="11822"/>
                  </a:cubicBezTo>
                  <a:cubicBezTo>
                    <a:pt x="4818" y="11758"/>
                    <a:pt x="4740" y="11726"/>
                    <a:pt x="4657" y="11726"/>
                  </a:cubicBezTo>
                  <a:close/>
                  <a:moveTo>
                    <a:pt x="771" y="15605"/>
                  </a:moveTo>
                  <a:cubicBezTo>
                    <a:pt x="686" y="15605"/>
                    <a:pt x="598" y="15637"/>
                    <a:pt x="534" y="15701"/>
                  </a:cubicBezTo>
                  <a:lnTo>
                    <a:pt x="148" y="16106"/>
                  </a:lnTo>
                  <a:cubicBezTo>
                    <a:pt x="1" y="16216"/>
                    <a:pt x="1" y="16418"/>
                    <a:pt x="148" y="16565"/>
                  </a:cubicBezTo>
                  <a:cubicBezTo>
                    <a:pt x="203" y="16620"/>
                    <a:pt x="277" y="16657"/>
                    <a:pt x="369" y="16657"/>
                  </a:cubicBezTo>
                  <a:cubicBezTo>
                    <a:pt x="461" y="16657"/>
                    <a:pt x="534" y="16620"/>
                    <a:pt x="608" y="16565"/>
                  </a:cubicBezTo>
                  <a:lnTo>
                    <a:pt x="994" y="16161"/>
                  </a:lnTo>
                  <a:cubicBezTo>
                    <a:pt x="1122" y="16050"/>
                    <a:pt x="1122" y="15848"/>
                    <a:pt x="994" y="15701"/>
                  </a:cubicBezTo>
                  <a:cubicBezTo>
                    <a:pt x="939" y="15637"/>
                    <a:pt x="856" y="15605"/>
                    <a:pt x="771" y="15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"/>
          <p:cNvSpPr txBox="1">
            <a:spLocks noGrp="1"/>
          </p:cNvSpPr>
          <p:nvPr>
            <p:ph type="ctrTitle"/>
          </p:nvPr>
        </p:nvSpPr>
        <p:spPr>
          <a:xfrm>
            <a:off x="2172375" y="1628200"/>
            <a:ext cx="48003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0" name="Google Shape;1430;p9"/>
          <p:cNvSpPr txBox="1">
            <a:spLocks noGrp="1"/>
          </p:cNvSpPr>
          <p:nvPr>
            <p:ph type="subTitle" idx="1"/>
          </p:nvPr>
        </p:nvSpPr>
        <p:spPr>
          <a:xfrm>
            <a:off x="1794975" y="2740150"/>
            <a:ext cx="55551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31" name="Google Shape;1431;p9"/>
          <p:cNvGrpSpPr/>
          <p:nvPr/>
        </p:nvGrpSpPr>
        <p:grpSpPr>
          <a:xfrm rot="5400000">
            <a:off x="7525363" y="2991338"/>
            <a:ext cx="2005200" cy="854579"/>
            <a:chOff x="-2718975" y="792300"/>
            <a:chExt cx="2005200" cy="854579"/>
          </a:xfrm>
        </p:grpSpPr>
        <p:sp>
          <p:nvSpPr>
            <p:cNvPr id="1432" name="Google Shape;1432;p9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9"/>
          <p:cNvGrpSpPr/>
          <p:nvPr/>
        </p:nvGrpSpPr>
        <p:grpSpPr>
          <a:xfrm rot="5400000">
            <a:off x="-388450" y="1314163"/>
            <a:ext cx="2005200" cy="854579"/>
            <a:chOff x="-2718975" y="792300"/>
            <a:chExt cx="2005200" cy="854579"/>
          </a:xfrm>
        </p:grpSpPr>
        <p:sp>
          <p:nvSpPr>
            <p:cNvPr id="1517" name="Google Shape;1517;p9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9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9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9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9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9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9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9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602" name="Google Shape;1602;p9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9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3" name="Google Shape;1613;p9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9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9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6" name="Google Shape;1616;p9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617" name="Google Shape;1617;p9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5" name="Google Shape;1635;p9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9"/>
          <p:cNvCxnSpPr/>
          <p:nvPr/>
        </p:nvCxnSpPr>
        <p:spPr>
          <a:xfrm>
            <a:off x="605925" y="1554375"/>
            <a:ext cx="7933200" cy="42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7" name="Google Shape;1637;p9"/>
          <p:cNvCxnSpPr/>
          <p:nvPr/>
        </p:nvCxnSpPr>
        <p:spPr>
          <a:xfrm>
            <a:off x="605925" y="3584900"/>
            <a:ext cx="7933200" cy="42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3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3"/>
          <p:cNvSpPr txBox="1">
            <a:spLocks noGrp="1"/>
          </p:cNvSpPr>
          <p:nvPr>
            <p:ph type="title" hasCustomPrompt="1"/>
          </p:nvPr>
        </p:nvSpPr>
        <p:spPr>
          <a:xfrm>
            <a:off x="2016675" y="1307163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6" name="Google Shape;1916;p13"/>
          <p:cNvSpPr txBox="1">
            <a:spLocks noGrp="1"/>
          </p:cNvSpPr>
          <p:nvPr>
            <p:ph type="subTitle" idx="1"/>
          </p:nvPr>
        </p:nvSpPr>
        <p:spPr>
          <a:xfrm>
            <a:off x="1495375" y="179617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13"/>
          <p:cNvSpPr txBox="1">
            <a:spLocks noGrp="1"/>
          </p:cNvSpPr>
          <p:nvPr>
            <p:ph type="subTitle" idx="2"/>
          </p:nvPr>
        </p:nvSpPr>
        <p:spPr>
          <a:xfrm>
            <a:off x="1495325" y="2142375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3"/>
          <p:cNvSpPr txBox="1">
            <a:spLocks noGrp="1"/>
          </p:cNvSpPr>
          <p:nvPr>
            <p:ph type="ctrTitle" idx="3"/>
          </p:nvPr>
        </p:nvSpPr>
        <p:spPr>
          <a:xfrm>
            <a:off x="1559350" y="531825"/>
            <a:ext cx="60180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19" name="Google Shape;1919;p13"/>
          <p:cNvSpPr txBox="1">
            <a:spLocks noGrp="1"/>
          </p:cNvSpPr>
          <p:nvPr>
            <p:ph type="title" idx="4" hasCustomPrompt="1"/>
          </p:nvPr>
        </p:nvSpPr>
        <p:spPr>
          <a:xfrm>
            <a:off x="5715500" y="1299850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0" name="Google Shape;1920;p13"/>
          <p:cNvSpPr txBox="1">
            <a:spLocks noGrp="1"/>
          </p:cNvSpPr>
          <p:nvPr>
            <p:ph type="subTitle" idx="5"/>
          </p:nvPr>
        </p:nvSpPr>
        <p:spPr>
          <a:xfrm>
            <a:off x="5194200" y="178872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3"/>
          <p:cNvSpPr txBox="1">
            <a:spLocks noGrp="1"/>
          </p:cNvSpPr>
          <p:nvPr>
            <p:ph type="subTitle" idx="6"/>
          </p:nvPr>
        </p:nvSpPr>
        <p:spPr>
          <a:xfrm>
            <a:off x="5194150" y="2134925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2" name="Google Shape;1922;p13"/>
          <p:cNvSpPr txBox="1">
            <a:spLocks noGrp="1"/>
          </p:cNvSpPr>
          <p:nvPr>
            <p:ph type="title" idx="7" hasCustomPrompt="1"/>
          </p:nvPr>
        </p:nvSpPr>
        <p:spPr>
          <a:xfrm>
            <a:off x="2041800" y="3122513"/>
            <a:ext cx="1311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rgbClr val="49EF9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3" name="Google Shape;1923;p13"/>
          <p:cNvSpPr txBox="1">
            <a:spLocks noGrp="1"/>
          </p:cNvSpPr>
          <p:nvPr>
            <p:ph type="subTitle" idx="8"/>
          </p:nvPr>
        </p:nvSpPr>
        <p:spPr>
          <a:xfrm>
            <a:off x="1495338" y="3544788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4" name="Google Shape;1924;p13"/>
          <p:cNvSpPr txBox="1">
            <a:spLocks noGrp="1"/>
          </p:cNvSpPr>
          <p:nvPr>
            <p:ph type="subTitle" idx="9"/>
          </p:nvPr>
        </p:nvSpPr>
        <p:spPr>
          <a:xfrm>
            <a:off x="1495338" y="3890988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3"/>
          <p:cNvSpPr txBox="1">
            <a:spLocks noGrp="1"/>
          </p:cNvSpPr>
          <p:nvPr>
            <p:ph type="title" idx="13" hasCustomPrompt="1"/>
          </p:nvPr>
        </p:nvSpPr>
        <p:spPr>
          <a:xfrm>
            <a:off x="5715525" y="3122513"/>
            <a:ext cx="1311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4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6" name="Google Shape;1926;p13"/>
          <p:cNvSpPr txBox="1">
            <a:spLocks noGrp="1"/>
          </p:cNvSpPr>
          <p:nvPr>
            <p:ph type="subTitle" idx="14"/>
          </p:nvPr>
        </p:nvSpPr>
        <p:spPr>
          <a:xfrm>
            <a:off x="5194213" y="3544788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3"/>
          <p:cNvSpPr txBox="1">
            <a:spLocks noGrp="1"/>
          </p:cNvSpPr>
          <p:nvPr>
            <p:ph type="subTitle" idx="15"/>
          </p:nvPr>
        </p:nvSpPr>
        <p:spPr>
          <a:xfrm>
            <a:off x="5194163" y="3890988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8" name="Google Shape;1928;p13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1929" name="Google Shape;1929;p13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40" name="Google Shape;1940;p13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1" name="Google Shape;1941;p13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2" name="Google Shape;1942;p13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3" name="Google Shape;1943;p13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1944" name="Google Shape;1944;p13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62" name="Google Shape;1962;p13"/>
          <p:cNvCxnSpPr/>
          <p:nvPr/>
        </p:nvCxnSpPr>
        <p:spPr>
          <a:xfrm>
            <a:off x="1402450" y="1087900"/>
            <a:ext cx="0" cy="35415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3" name="Google Shape;1963;p13"/>
          <p:cNvCxnSpPr/>
          <p:nvPr/>
        </p:nvCxnSpPr>
        <p:spPr>
          <a:xfrm>
            <a:off x="4008463" y="1087900"/>
            <a:ext cx="0" cy="35439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4" name="Google Shape;1964;p13"/>
          <p:cNvCxnSpPr/>
          <p:nvPr/>
        </p:nvCxnSpPr>
        <p:spPr>
          <a:xfrm>
            <a:off x="5114300" y="1087900"/>
            <a:ext cx="0" cy="35436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5" name="Google Shape;1965;p13"/>
          <p:cNvCxnSpPr/>
          <p:nvPr/>
        </p:nvCxnSpPr>
        <p:spPr>
          <a:xfrm>
            <a:off x="608900" y="2865225"/>
            <a:ext cx="79299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6" name="Google Shape;1966;p13"/>
          <p:cNvGrpSpPr/>
          <p:nvPr/>
        </p:nvGrpSpPr>
        <p:grpSpPr>
          <a:xfrm rot="5400000">
            <a:off x="-949438" y="1426247"/>
            <a:ext cx="1887094" cy="804244"/>
            <a:chOff x="-2718975" y="792300"/>
            <a:chExt cx="2005200" cy="854579"/>
          </a:xfrm>
        </p:grpSpPr>
        <p:sp>
          <p:nvSpPr>
            <p:cNvPr id="1967" name="Google Shape;1967;p13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13"/>
          <p:cNvGrpSpPr/>
          <p:nvPr/>
        </p:nvGrpSpPr>
        <p:grpSpPr>
          <a:xfrm rot="5400000">
            <a:off x="8206362" y="3304247"/>
            <a:ext cx="1887094" cy="804244"/>
            <a:chOff x="-2718975" y="792300"/>
            <a:chExt cx="2005200" cy="854579"/>
          </a:xfrm>
        </p:grpSpPr>
        <p:sp>
          <p:nvSpPr>
            <p:cNvPr id="2052" name="Google Shape;2052;p13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6" name="Google Shape;2136;p13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13"/>
          <p:cNvCxnSpPr/>
          <p:nvPr/>
        </p:nvCxnSpPr>
        <p:spPr>
          <a:xfrm>
            <a:off x="7685150" y="1087900"/>
            <a:ext cx="0" cy="35436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bg>
      <p:bgPr>
        <a:solidFill>
          <a:schemeClr val="dk1"/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4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4"/>
          <p:cNvSpPr txBox="1">
            <a:spLocks noGrp="1"/>
          </p:cNvSpPr>
          <p:nvPr>
            <p:ph type="title" hasCustomPrompt="1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6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1" name="Google Shape;2141;p14"/>
          <p:cNvSpPr txBox="1">
            <a:spLocks noGrp="1"/>
          </p:cNvSpPr>
          <p:nvPr>
            <p:ph type="subTitle" idx="1"/>
          </p:nvPr>
        </p:nvSpPr>
        <p:spPr>
          <a:xfrm>
            <a:off x="616850" y="2419575"/>
            <a:ext cx="3518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4"/>
          <p:cNvSpPr txBox="1">
            <a:spLocks noGrp="1"/>
          </p:cNvSpPr>
          <p:nvPr>
            <p:ph type="subTitle" idx="2"/>
          </p:nvPr>
        </p:nvSpPr>
        <p:spPr>
          <a:xfrm>
            <a:off x="946288" y="2919438"/>
            <a:ext cx="28299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43" name="Google Shape;2143;p14"/>
          <p:cNvGrpSpPr/>
          <p:nvPr/>
        </p:nvGrpSpPr>
        <p:grpSpPr>
          <a:xfrm rot="10800000">
            <a:off x="8769913" y="3668738"/>
            <a:ext cx="2005200" cy="854579"/>
            <a:chOff x="-2718975" y="792300"/>
            <a:chExt cx="2005200" cy="854579"/>
          </a:xfrm>
        </p:grpSpPr>
        <p:sp>
          <p:nvSpPr>
            <p:cNvPr id="2144" name="Google Shape;2144;p14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8" name="Google Shape;2228;p14"/>
          <p:cNvGrpSpPr/>
          <p:nvPr/>
        </p:nvGrpSpPr>
        <p:grpSpPr>
          <a:xfrm>
            <a:off x="-1640850" y="628888"/>
            <a:ext cx="2005200" cy="854579"/>
            <a:chOff x="-2718975" y="792300"/>
            <a:chExt cx="2005200" cy="854579"/>
          </a:xfrm>
        </p:grpSpPr>
        <p:sp>
          <p:nvSpPr>
            <p:cNvPr id="2229" name="Google Shape;2229;p14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4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4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4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4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4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4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4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4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4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4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4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4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4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4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4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4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4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4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4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4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4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4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4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4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4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4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4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4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4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4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4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4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4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4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4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4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4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4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3" name="Google Shape;2313;p14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2314" name="Google Shape;2314;p14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25" name="Google Shape;2325;p14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14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Google Shape;2327;p14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8" name="Google Shape;2328;p14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2329" name="Google Shape;2329;p14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7" name="Google Shape;2347;p14"/>
          <p:cNvCxnSpPr/>
          <p:nvPr/>
        </p:nvCxnSpPr>
        <p:spPr>
          <a:xfrm>
            <a:off x="-281225" y="525100"/>
            <a:ext cx="9739500" cy="0"/>
          </a:xfrm>
          <a:prstGeom prst="straightConnector1">
            <a:avLst/>
          </a:prstGeom>
          <a:noFill/>
          <a:ln w="19050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8" name="Google Shape;2348;p14"/>
          <p:cNvCxnSpPr/>
          <p:nvPr/>
        </p:nvCxnSpPr>
        <p:spPr>
          <a:xfrm>
            <a:off x="623125" y="4075500"/>
            <a:ext cx="79308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9" name="Google Shape;2349;p14"/>
          <p:cNvCxnSpPr/>
          <p:nvPr/>
        </p:nvCxnSpPr>
        <p:spPr>
          <a:xfrm>
            <a:off x="4117263" y="528050"/>
            <a:ext cx="0" cy="410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0" name="Google Shape;2350;p14"/>
          <p:cNvCxnSpPr/>
          <p:nvPr/>
        </p:nvCxnSpPr>
        <p:spPr>
          <a:xfrm>
            <a:off x="4723688" y="528050"/>
            <a:ext cx="0" cy="410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1" name="Google Shape;2351;p14"/>
          <p:cNvCxnSpPr/>
          <p:nvPr/>
        </p:nvCxnSpPr>
        <p:spPr>
          <a:xfrm>
            <a:off x="605200" y="1087900"/>
            <a:ext cx="79332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2" name="Google Shape;2352;p14"/>
          <p:cNvGrpSpPr/>
          <p:nvPr/>
        </p:nvGrpSpPr>
        <p:grpSpPr>
          <a:xfrm>
            <a:off x="4227532" y="643282"/>
            <a:ext cx="385911" cy="331191"/>
            <a:chOff x="4392145" y="1141557"/>
            <a:chExt cx="385911" cy="331191"/>
          </a:xfrm>
        </p:grpSpPr>
        <p:sp>
          <p:nvSpPr>
            <p:cNvPr id="2353" name="Google Shape;2353;p14"/>
            <p:cNvSpPr/>
            <p:nvPr/>
          </p:nvSpPr>
          <p:spPr>
            <a:xfrm>
              <a:off x="4756237" y="1288077"/>
              <a:ext cx="17246" cy="5806"/>
            </a:xfrm>
            <a:custGeom>
              <a:avLst/>
              <a:gdLst/>
              <a:ahLst/>
              <a:cxnLst/>
              <a:rect l="l" t="t" r="r" b="b"/>
              <a:pathLst>
                <a:path w="2023" h="681" extrusionOk="0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4" name="Google Shape;2354;p1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2355" name="Google Shape;2355;p1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avLst/>
                <a:gdLst/>
                <a:ahLst/>
                <a:cxnLst/>
                <a:rect l="l" t="t" r="r" b="b"/>
                <a:pathLst>
                  <a:path w="47322" h="40612" extrusionOk="0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4451" h="993" extrusionOk="0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877" extrusionOk="0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15834" extrusionOk="0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872" extrusionOk="0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16134" extrusionOk="0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1" name="Google Shape;2361;p14"/>
          <p:cNvGrpSpPr/>
          <p:nvPr/>
        </p:nvGrpSpPr>
        <p:grpSpPr>
          <a:xfrm flipH="1">
            <a:off x="4227532" y="4188582"/>
            <a:ext cx="385911" cy="331191"/>
            <a:chOff x="4392145" y="1141557"/>
            <a:chExt cx="385911" cy="331191"/>
          </a:xfrm>
        </p:grpSpPr>
        <p:sp>
          <p:nvSpPr>
            <p:cNvPr id="2362" name="Google Shape;2362;p14"/>
            <p:cNvSpPr/>
            <p:nvPr/>
          </p:nvSpPr>
          <p:spPr>
            <a:xfrm>
              <a:off x="4756237" y="1288077"/>
              <a:ext cx="17246" cy="5806"/>
            </a:xfrm>
            <a:custGeom>
              <a:avLst/>
              <a:gdLst/>
              <a:ahLst/>
              <a:cxnLst/>
              <a:rect l="l" t="t" r="r" b="b"/>
              <a:pathLst>
                <a:path w="2023" h="681" extrusionOk="0">
                  <a:moveTo>
                    <a:pt x="313" y="1"/>
                  </a:moveTo>
                  <a:cubicBezTo>
                    <a:pt x="166" y="1"/>
                    <a:pt x="0" y="129"/>
                    <a:pt x="0" y="313"/>
                  </a:cubicBezTo>
                  <a:cubicBezTo>
                    <a:pt x="0" y="497"/>
                    <a:pt x="129" y="662"/>
                    <a:pt x="313" y="662"/>
                  </a:cubicBezTo>
                  <a:lnTo>
                    <a:pt x="1692" y="681"/>
                  </a:lnTo>
                  <a:cubicBezTo>
                    <a:pt x="1876" y="681"/>
                    <a:pt x="2023" y="552"/>
                    <a:pt x="2023" y="368"/>
                  </a:cubicBezTo>
                  <a:cubicBezTo>
                    <a:pt x="2023" y="184"/>
                    <a:pt x="1876" y="19"/>
                    <a:pt x="1692" y="19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14"/>
            <p:cNvGrpSpPr/>
            <p:nvPr/>
          </p:nvGrpSpPr>
          <p:grpSpPr>
            <a:xfrm>
              <a:off x="4392145" y="1141557"/>
              <a:ext cx="385911" cy="331191"/>
              <a:chOff x="2490675" y="2524025"/>
              <a:chExt cx="1183050" cy="1015300"/>
            </a:xfrm>
          </p:grpSpPr>
          <p:sp>
            <p:nvSpPr>
              <p:cNvPr id="2364" name="Google Shape;2364;p14"/>
              <p:cNvSpPr/>
              <p:nvPr/>
            </p:nvSpPr>
            <p:spPr>
              <a:xfrm>
                <a:off x="2490675" y="2524025"/>
                <a:ext cx="1183050" cy="1015300"/>
              </a:xfrm>
              <a:custGeom>
                <a:avLst/>
                <a:gdLst/>
                <a:ahLst/>
                <a:cxnLst/>
                <a:rect l="l" t="t" r="r" b="b"/>
                <a:pathLst>
                  <a:path w="47322" h="40612" extrusionOk="0">
                    <a:moveTo>
                      <a:pt x="11987" y="662"/>
                    </a:moveTo>
                    <a:lnTo>
                      <a:pt x="33736" y="1030"/>
                    </a:lnTo>
                    <a:lnTo>
                      <a:pt x="46605" y="18459"/>
                    </a:lnTo>
                    <a:lnTo>
                      <a:pt x="35390" y="39950"/>
                    </a:lnTo>
                    <a:lnTo>
                      <a:pt x="13642" y="39546"/>
                    </a:lnTo>
                    <a:lnTo>
                      <a:pt x="772" y="22154"/>
                    </a:lnTo>
                    <a:lnTo>
                      <a:pt x="11987" y="662"/>
                    </a:lnTo>
                    <a:close/>
                    <a:moveTo>
                      <a:pt x="11766" y="1"/>
                    </a:moveTo>
                    <a:cubicBezTo>
                      <a:pt x="11638" y="1"/>
                      <a:pt x="11546" y="74"/>
                      <a:pt x="11472" y="184"/>
                    </a:cubicBezTo>
                    <a:lnTo>
                      <a:pt x="74" y="22044"/>
                    </a:lnTo>
                    <a:cubicBezTo>
                      <a:pt x="0" y="22154"/>
                      <a:pt x="19" y="22283"/>
                      <a:pt x="92" y="22374"/>
                    </a:cubicBezTo>
                    <a:lnTo>
                      <a:pt x="13200" y="40079"/>
                    </a:lnTo>
                    <a:cubicBezTo>
                      <a:pt x="13237" y="40171"/>
                      <a:pt x="13366" y="40207"/>
                      <a:pt x="13458" y="40207"/>
                    </a:cubicBezTo>
                    <a:lnTo>
                      <a:pt x="35574" y="40612"/>
                    </a:lnTo>
                    <a:cubicBezTo>
                      <a:pt x="35703" y="40612"/>
                      <a:pt x="35813" y="40538"/>
                      <a:pt x="35850" y="40428"/>
                    </a:cubicBezTo>
                    <a:lnTo>
                      <a:pt x="47248" y="18569"/>
                    </a:lnTo>
                    <a:cubicBezTo>
                      <a:pt x="47322" y="18459"/>
                      <a:pt x="47304" y="18311"/>
                      <a:pt x="47230" y="18220"/>
                    </a:cubicBezTo>
                    <a:lnTo>
                      <a:pt x="34159" y="497"/>
                    </a:lnTo>
                    <a:cubicBezTo>
                      <a:pt x="34104" y="405"/>
                      <a:pt x="33993" y="368"/>
                      <a:pt x="33901" y="368"/>
                    </a:cubicBezTo>
                    <a:lnTo>
                      <a:pt x="117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3209050" y="2965725"/>
                <a:ext cx="36127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4451" h="993" extrusionOk="0">
                    <a:moveTo>
                      <a:pt x="350" y="0"/>
                    </a:moveTo>
                    <a:cubicBezTo>
                      <a:pt x="166" y="0"/>
                      <a:pt x="0" y="147"/>
                      <a:pt x="0" y="331"/>
                    </a:cubicBezTo>
                    <a:cubicBezTo>
                      <a:pt x="0" y="515"/>
                      <a:pt x="129" y="680"/>
                      <a:pt x="313" y="680"/>
                    </a:cubicBezTo>
                    <a:lnTo>
                      <a:pt x="3071" y="735"/>
                    </a:lnTo>
                    <a:cubicBezTo>
                      <a:pt x="3254" y="735"/>
                      <a:pt x="3401" y="607"/>
                      <a:pt x="3420" y="423"/>
                    </a:cubicBezTo>
                    <a:cubicBezTo>
                      <a:pt x="3420" y="239"/>
                      <a:pt x="3291" y="74"/>
                      <a:pt x="3107" y="74"/>
                    </a:cubicBezTo>
                    <a:lnTo>
                      <a:pt x="350" y="0"/>
                    </a:lnTo>
                    <a:close/>
                    <a:moveTo>
                      <a:pt x="5865" y="147"/>
                    </a:moveTo>
                    <a:cubicBezTo>
                      <a:pt x="5681" y="147"/>
                      <a:pt x="5516" y="276"/>
                      <a:pt x="5516" y="460"/>
                    </a:cubicBezTo>
                    <a:cubicBezTo>
                      <a:pt x="5516" y="643"/>
                      <a:pt x="5644" y="809"/>
                      <a:pt x="5828" y="809"/>
                    </a:cubicBezTo>
                    <a:lnTo>
                      <a:pt x="8586" y="882"/>
                    </a:lnTo>
                    <a:cubicBezTo>
                      <a:pt x="8770" y="882"/>
                      <a:pt x="8917" y="735"/>
                      <a:pt x="8935" y="552"/>
                    </a:cubicBezTo>
                    <a:cubicBezTo>
                      <a:pt x="8935" y="368"/>
                      <a:pt x="8806" y="221"/>
                      <a:pt x="8623" y="221"/>
                    </a:cubicBezTo>
                    <a:lnTo>
                      <a:pt x="5865" y="147"/>
                    </a:lnTo>
                    <a:close/>
                    <a:moveTo>
                      <a:pt x="11380" y="257"/>
                    </a:moveTo>
                    <a:cubicBezTo>
                      <a:pt x="11196" y="257"/>
                      <a:pt x="11031" y="405"/>
                      <a:pt x="11031" y="588"/>
                    </a:cubicBezTo>
                    <a:cubicBezTo>
                      <a:pt x="11031" y="772"/>
                      <a:pt x="11160" y="919"/>
                      <a:pt x="11344" y="919"/>
                    </a:cubicBezTo>
                    <a:lnTo>
                      <a:pt x="14101" y="993"/>
                    </a:lnTo>
                    <a:cubicBezTo>
                      <a:pt x="14285" y="993"/>
                      <a:pt x="14432" y="864"/>
                      <a:pt x="14451" y="680"/>
                    </a:cubicBezTo>
                    <a:cubicBezTo>
                      <a:pt x="14451" y="496"/>
                      <a:pt x="14322" y="331"/>
                      <a:pt x="14138" y="331"/>
                    </a:cubicBezTo>
                    <a:lnTo>
                      <a:pt x="11380" y="2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3087700" y="2964325"/>
                <a:ext cx="685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877" extrusionOk="0">
                    <a:moveTo>
                      <a:pt x="1030" y="1"/>
                    </a:moveTo>
                    <a:cubicBezTo>
                      <a:pt x="920" y="1"/>
                      <a:pt x="810" y="56"/>
                      <a:pt x="736" y="185"/>
                    </a:cubicBezTo>
                    <a:lnTo>
                      <a:pt x="93" y="1398"/>
                    </a:lnTo>
                    <a:cubicBezTo>
                      <a:pt x="1" y="1564"/>
                      <a:pt x="74" y="1747"/>
                      <a:pt x="240" y="1839"/>
                    </a:cubicBezTo>
                    <a:cubicBezTo>
                      <a:pt x="295" y="1858"/>
                      <a:pt x="350" y="1876"/>
                      <a:pt x="387" y="1876"/>
                    </a:cubicBezTo>
                    <a:cubicBezTo>
                      <a:pt x="516" y="1876"/>
                      <a:pt x="626" y="1803"/>
                      <a:pt x="663" y="1692"/>
                    </a:cubicBezTo>
                    <a:lnTo>
                      <a:pt x="1214" y="663"/>
                    </a:lnTo>
                    <a:lnTo>
                      <a:pt x="2391" y="681"/>
                    </a:lnTo>
                    <a:cubicBezTo>
                      <a:pt x="2593" y="681"/>
                      <a:pt x="2740" y="552"/>
                      <a:pt x="2740" y="369"/>
                    </a:cubicBezTo>
                    <a:cubicBezTo>
                      <a:pt x="2740" y="185"/>
                      <a:pt x="2593" y="19"/>
                      <a:pt x="2409" y="19"/>
                    </a:cubicBezTo>
                    <a:lnTo>
                      <a:pt x="1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2861575" y="3048800"/>
                <a:ext cx="216975" cy="395850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15834" extrusionOk="0">
                    <a:moveTo>
                      <a:pt x="8299" y="1"/>
                    </a:moveTo>
                    <a:cubicBezTo>
                      <a:pt x="8189" y="1"/>
                      <a:pt x="8080" y="68"/>
                      <a:pt x="8016" y="170"/>
                    </a:cubicBezTo>
                    <a:lnTo>
                      <a:pt x="6895" y="2339"/>
                    </a:lnTo>
                    <a:cubicBezTo>
                      <a:pt x="6803" y="2505"/>
                      <a:pt x="6858" y="2689"/>
                      <a:pt x="7023" y="2781"/>
                    </a:cubicBezTo>
                    <a:cubicBezTo>
                      <a:pt x="7097" y="2799"/>
                      <a:pt x="7134" y="2817"/>
                      <a:pt x="7189" y="2817"/>
                    </a:cubicBezTo>
                    <a:cubicBezTo>
                      <a:pt x="7299" y="2817"/>
                      <a:pt x="7410" y="2781"/>
                      <a:pt x="7465" y="2634"/>
                    </a:cubicBezTo>
                    <a:lnTo>
                      <a:pt x="8586" y="483"/>
                    </a:lnTo>
                    <a:cubicBezTo>
                      <a:pt x="8678" y="317"/>
                      <a:pt x="8605" y="133"/>
                      <a:pt x="8439" y="41"/>
                    </a:cubicBezTo>
                    <a:cubicBezTo>
                      <a:pt x="8394" y="14"/>
                      <a:pt x="8346" y="1"/>
                      <a:pt x="8299" y="1"/>
                    </a:cubicBezTo>
                    <a:close/>
                    <a:moveTo>
                      <a:pt x="6028" y="4340"/>
                    </a:moveTo>
                    <a:cubicBezTo>
                      <a:pt x="5911" y="4340"/>
                      <a:pt x="5801" y="4411"/>
                      <a:pt x="5737" y="4527"/>
                    </a:cubicBezTo>
                    <a:lnTo>
                      <a:pt x="4615" y="6678"/>
                    </a:lnTo>
                    <a:cubicBezTo>
                      <a:pt x="4523" y="6844"/>
                      <a:pt x="4597" y="7027"/>
                      <a:pt x="4744" y="7119"/>
                    </a:cubicBezTo>
                    <a:cubicBezTo>
                      <a:pt x="4817" y="7138"/>
                      <a:pt x="4873" y="7156"/>
                      <a:pt x="4909" y="7156"/>
                    </a:cubicBezTo>
                    <a:cubicBezTo>
                      <a:pt x="5020" y="7156"/>
                      <a:pt x="5148" y="7101"/>
                      <a:pt x="5185" y="6972"/>
                    </a:cubicBezTo>
                    <a:lnTo>
                      <a:pt x="6307" y="4821"/>
                    </a:lnTo>
                    <a:cubicBezTo>
                      <a:pt x="6398" y="4656"/>
                      <a:pt x="6325" y="4472"/>
                      <a:pt x="6178" y="4380"/>
                    </a:cubicBezTo>
                    <a:cubicBezTo>
                      <a:pt x="6129" y="4353"/>
                      <a:pt x="6078" y="4340"/>
                      <a:pt x="6028" y="4340"/>
                    </a:cubicBezTo>
                    <a:close/>
                    <a:moveTo>
                      <a:pt x="3767" y="8679"/>
                    </a:moveTo>
                    <a:cubicBezTo>
                      <a:pt x="3650" y="8679"/>
                      <a:pt x="3540" y="8750"/>
                      <a:pt x="3475" y="8866"/>
                    </a:cubicBezTo>
                    <a:lnTo>
                      <a:pt x="2354" y="11017"/>
                    </a:lnTo>
                    <a:cubicBezTo>
                      <a:pt x="2262" y="11182"/>
                      <a:pt x="2335" y="11366"/>
                      <a:pt x="2501" y="11458"/>
                    </a:cubicBezTo>
                    <a:cubicBezTo>
                      <a:pt x="2574" y="11477"/>
                      <a:pt x="2611" y="11513"/>
                      <a:pt x="2666" y="11513"/>
                    </a:cubicBezTo>
                    <a:cubicBezTo>
                      <a:pt x="2777" y="11513"/>
                      <a:pt x="2887" y="11440"/>
                      <a:pt x="2942" y="11329"/>
                    </a:cubicBezTo>
                    <a:lnTo>
                      <a:pt x="4064" y="9160"/>
                    </a:lnTo>
                    <a:cubicBezTo>
                      <a:pt x="4156" y="8995"/>
                      <a:pt x="4082" y="8811"/>
                      <a:pt x="3917" y="8719"/>
                    </a:cubicBezTo>
                    <a:cubicBezTo>
                      <a:pt x="3867" y="8692"/>
                      <a:pt x="3816" y="8679"/>
                      <a:pt x="3767" y="8679"/>
                    </a:cubicBezTo>
                    <a:close/>
                    <a:moveTo>
                      <a:pt x="1499" y="12999"/>
                    </a:moveTo>
                    <a:cubicBezTo>
                      <a:pt x="1389" y="12999"/>
                      <a:pt x="1279" y="13070"/>
                      <a:pt x="1214" y="13186"/>
                    </a:cubicBezTo>
                    <a:lnTo>
                      <a:pt x="93" y="15337"/>
                    </a:lnTo>
                    <a:cubicBezTo>
                      <a:pt x="1" y="15503"/>
                      <a:pt x="56" y="15687"/>
                      <a:pt x="221" y="15778"/>
                    </a:cubicBezTo>
                    <a:cubicBezTo>
                      <a:pt x="295" y="15797"/>
                      <a:pt x="332" y="15834"/>
                      <a:pt x="387" y="15834"/>
                    </a:cubicBezTo>
                    <a:cubicBezTo>
                      <a:pt x="497" y="15834"/>
                      <a:pt x="607" y="15760"/>
                      <a:pt x="662" y="15631"/>
                    </a:cubicBezTo>
                    <a:lnTo>
                      <a:pt x="1784" y="13480"/>
                    </a:lnTo>
                    <a:cubicBezTo>
                      <a:pt x="1876" y="13315"/>
                      <a:pt x="1802" y="13131"/>
                      <a:pt x="1637" y="13039"/>
                    </a:cubicBezTo>
                    <a:cubicBezTo>
                      <a:pt x="1593" y="13012"/>
                      <a:pt x="1546" y="12999"/>
                      <a:pt x="1499" y="12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2817000" y="3482425"/>
                <a:ext cx="354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872" extrusionOk="0">
                    <a:moveTo>
                      <a:pt x="1030" y="1"/>
                    </a:moveTo>
                    <a:cubicBezTo>
                      <a:pt x="912" y="1"/>
                      <a:pt x="801" y="63"/>
                      <a:pt x="736" y="180"/>
                    </a:cubicBezTo>
                    <a:lnTo>
                      <a:pt x="92" y="1393"/>
                    </a:lnTo>
                    <a:cubicBezTo>
                      <a:pt x="0" y="1559"/>
                      <a:pt x="74" y="1743"/>
                      <a:pt x="239" y="1835"/>
                    </a:cubicBezTo>
                    <a:cubicBezTo>
                      <a:pt x="313" y="1853"/>
                      <a:pt x="350" y="1871"/>
                      <a:pt x="405" y="1871"/>
                    </a:cubicBezTo>
                    <a:cubicBezTo>
                      <a:pt x="515" y="1871"/>
                      <a:pt x="625" y="1816"/>
                      <a:pt x="681" y="1688"/>
                    </a:cubicBezTo>
                    <a:lnTo>
                      <a:pt x="1324" y="474"/>
                    </a:lnTo>
                    <a:cubicBezTo>
                      <a:pt x="1416" y="327"/>
                      <a:pt x="1342" y="125"/>
                      <a:pt x="1177" y="33"/>
                    </a:cubicBezTo>
                    <a:cubicBezTo>
                      <a:pt x="1129" y="11"/>
                      <a:pt x="1079" y="1"/>
                      <a:pt x="10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2775625" y="2524250"/>
                <a:ext cx="30797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16134" extrusionOk="0">
                    <a:moveTo>
                      <a:pt x="375" y="1"/>
                    </a:moveTo>
                    <a:cubicBezTo>
                      <a:pt x="309" y="1"/>
                      <a:pt x="243" y="22"/>
                      <a:pt x="185" y="65"/>
                    </a:cubicBezTo>
                    <a:cubicBezTo>
                      <a:pt x="56" y="175"/>
                      <a:pt x="1" y="378"/>
                      <a:pt x="129" y="525"/>
                    </a:cubicBezTo>
                    <a:lnTo>
                      <a:pt x="1784" y="2731"/>
                    </a:lnTo>
                    <a:cubicBezTo>
                      <a:pt x="1821" y="2823"/>
                      <a:pt x="1931" y="2860"/>
                      <a:pt x="2023" y="2860"/>
                    </a:cubicBezTo>
                    <a:cubicBezTo>
                      <a:pt x="2097" y="2860"/>
                      <a:pt x="2170" y="2841"/>
                      <a:pt x="2244" y="2804"/>
                    </a:cubicBezTo>
                    <a:cubicBezTo>
                      <a:pt x="2372" y="2676"/>
                      <a:pt x="2427" y="2473"/>
                      <a:pt x="2299" y="2345"/>
                    </a:cubicBezTo>
                    <a:lnTo>
                      <a:pt x="644" y="139"/>
                    </a:lnTo>
                    <a:cubicBezTo>
                      <a:pt x="577" y="50"/>
                      <a:pt x="477" y="1"/>
                      <a:pt x="375" y="1"/>
                    </a:cubicBezTo>
                    <a:close/>
                    <a:moveTo>
                      <a:pt x="3685" y="4432"/>
                    </a:moveTo>
                    <a:cubicBezTo>
                      <a:pt x="3618" y="4432"/>
                      <a:pt x="3552" y="4452"/>
                      <a:pt x="3494" y="4496"/>
                    </a:cubicBezTo>
                    <a:cubicBezTo>
                      <a:pt x="3365" y="4606"/>
                      <a:pt x="3310" y="4808"/>
                      <a:pt x="3439" y="4955"/>
                    </a:cubicBezTo>
                    <a:lnTo>
                      <a:pt x="5075" y="7162"/>
                    </a:lnTo>
                    <a:cubicBezTo>
                      <a:pt x="5130" y="7253"/>
                      <a:pt x="5240" y="7309"/>
                      <a:pt x="5332" y="7309"/>
                    </a:cubicBezTo>
                    <a:cubicBezTo>
                      <a:pt x="5387" y="7309"/>
                      <a:pt x="5461" y="7272"/>
                      <a:pt x="5534" y="7235"/>
                    </a:cubicBezTo>
                    <a:cubicBezTo>
                      <a:pt x="5682" y="7125"/>
                      <a:pt x="5737" y="6904"/>
                      <a:pt x="5608" y="6775"/>
                    </a:cubicBezTo>
                    <a:lnTo>
                      <a:pt x="3953" y="4569"/>
                    </a:lnTo>
                    <a:cubicBezTo>
                      <a:pt x="3887" y="4480"/>
                      <a:pt x="3786" y="4432"/>
                      <a:pt x="3685" y="4432"/>
                    </a:cubicBezTo>
                    <a:close/>
                    <a:moveTo>
                      <a:pt x="6975" y="8844"/>
                    </a:moveTo>
                    <a:cubicBezTo>
                      <a:pt x="6909" y="8844"/>
                      <a:pt x="6843" y="8865"/>
                      <a:pt x="6785" y="8908"/>
                    </a:cubicBezTo>
                    <a:cubicBezTo>
                      <a:pt x="6656" y="9018"/>
                      <a:pt x="6601" y="9221"/>
                      <a:pt x="6711" y="9368"/>
                    </a:cubicBezTo>
                    <a:lnTo>
                      <a:pt x="8366" y="11574"/>
                    </a:lnTo>
                    <a:cubicBezTo>
                      <a:pt x="8421" y="11666"/>
                      <a:pt x="8531" y="11721"/>
                      <a:pt x="8623" y="11721"/>
                    </a:cubicBezTo>
                    <a:cubicBezTo>
                      <a:pt x="8697" y="11721"/>
                      <a:pt x="8770" y="11684"/>
                      <a:pt x="8825" y="11647"/>
                    </a:cubicBezTo>
                    <a:cubicBezTo>
                      <a:pt x="8972" y="11537"/>
                      <a:pt x="9009" y="11316"/>
                      <a:pt x="8899" y="11188"/>
                    </a:cubicBezTo>
                    <a:lnTo>
                      <a:pt x="7244" y="8982"/>
                    </a:lnTo>
                    <a:cubicBezTo>
                      <a:pt x="7177" y="8893"/>
                      <a:pt x="7077" y="8844"/>
                      <a:pt x="6975" y="8844"/>
                    </a:cubicBezTo>
                    <a:close/>
                    <a:moveTo>
                      <a:pt x="10285" y="13256"/>
                    </a:moveTo>
                    <a:cubicBezTo>
                      <a:pt x="10218" y="13256"/>
                      <a:pt x="10152" y="13277"/>
                      <a:pt x="10094" y="13320"/>
                    </a:cubicBezTo>
                    <a:cubicBezTo>
                      <a:pt x="9965" y="13431"/>
                      <a:pt x="9910" y="13633"/>
                      <a:pt x="10020" y="13780"/>
                    </a:cubicBezTo>
                    <a:lnTo>
                      <a:pt x="11675" y="15986"/>
                    </a:lnTo>
                    <a:cubicBezTo>
                      <a:pt x="11730" y="16078"/>
                      <a:pt x="11840" y="16133"/>
                      <a:pt x="11932" y="16133"/>
                    </a:cubicBezTo>
                    <a:cubicBezTo>
                      <a:pt x="12006" y="16133"/>
                      <a:pt x="12079" y="16096"/>
                      <a:pt x="12134" y="16060"/>
                    </a:cubicBezTo>
                    <a:cubicBezTo>
                      <a:pt x="12282" y="15949"/>
                      <a:pt x="12318" y="15729"/>
                      <a:pt x="12208" y="15600"/>
                    </a:cubicBezTo>
                    <a:lnTo>
                      <a:pt x="10553" y="13394"/>
                    </a:lnTo>
                    <a:cubicBezTo>
                      <a:pt x="10487" y="13305"/>
                      <a:pt x="10386" y="13256"/>
                      <a:pt x="10285" y="132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29"/>
          <p:cNvSpPr/>
          <p:nvPr/>
        </p:nvSpPr>
        <p:spPr>
          <a:xfrm>
            <a:off x="0" y="0"/>
            <a:ext cx="9144090" cy="526878"/>
          </a:xfrm>
          <a:custGeom>
            <a:avLst/>
            <a:gdLst/>
            <a:ahLst/>
            <a:cxnLst/>
            <a:rect l="l" t="t" r="r" b="b"/>
            <a:pathLst>
              <a:path w="149206" h="7062" extrusionOk="0">
                <a:moveTo>
                  <a:pt x="0" y="1"/>
                </a:moveTo>
                <a:lnTo>
                  <a:pt x="0" y="7061"/>
                </a:lnTo>
                <a:lnTo>
                  <a:pt x="149206" y="7061"/>
                </a:lnTo>
                <a:lnTo>
                  <a:pt x="149206" y="1"/>
                </a:lnTo>
                <a:close/>
              </a:path>
            </a:pathLst>
          </a:custGeom>
          <a:solidFill>
            <a:srgbClr val="9E7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1" name="Google Shape;5181;p29"/>
          <p:cNvGrpSpPr/>
          <p:nvPr/>
        </p:nvGrpSpPr>
        <p:grpSpPr>
          <a:xfrm rot="5400000">
            <a:off x="-975375" y="3068938"/>
            <a:ext cx="2005200" cy="854579"/>
            <a:chOff x="-2718975" y="792300"/>
            <a:chExt cx="2005200" cy="854579"/>
          </a:xfrm>
        </p:grpSpPr>
        <p:sp>
          <p:nvSpPr>
            <p:cNvPr id="5182" name="Google Shape;5182;p29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9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9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9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9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9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9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9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9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9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9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9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9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9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9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9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9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9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9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9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9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9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9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9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9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9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9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9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9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9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9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9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9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9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9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9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9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9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9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9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9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9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9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9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9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9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9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9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9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9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9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9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9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9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9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9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9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9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9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9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9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9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9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9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9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9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9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9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9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9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9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9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9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9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9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9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9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9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9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9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9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9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9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9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6" name="Google Shape;5266;p29"/>
          <p:cNvGrpSpPr/>
          <p:nvPr/>
        </p:nvGrpSpPr>
        <p:grpSpPr>
          <a:xfrm rot="-5400000">
            <a:off x="8107725" y="1233275"/>
            <a:ext cx="2005200" cy="854579"/>
            <a:chOff x="-2718975" y="792300"/>
            <a:chExt cx="2005200" cy="854579"/>
          </a:xfrm>
        </p:grpSpPr>
        <p:sp>
          <p:nvSpPr>
            <p:cNvPr id="5267" name="Google Shape;5267;p29"/>
            <p:cNvSpPr/>
            <p:nvPr/>
          </p:nvSpPr>
          <p:spPr>
            <a:xfrm>
              <a:off x="-754668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302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91"/>
                    <a:pt x="302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302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9"/>
            <p:cNvSpPr/>
            <p:nvPr/>
          </p:nvSpPr>
          <p:spPr>
            <a:xfrm>
              <a:off x="-754668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9"/>
            <p:cNvSpPr/>
            <p:nvPr/>
          </p:nvSpPr>
          <p:spPr>
            <a:xfrm>
              <a:off x="-752947" y="128380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47"/>
                    <a:pt x="106" y="578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9"/>
            <p:cNvSpPr/>
            <p:nvPr/>
          </p:nvSpPr>
          <p:spPr>
            <a:xfrm>
              <a:off x="-752947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06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9"/>
            <p:cNvSpPr/>
            <p:nvPr/>
          </p:nvSpPr>
          <p:spPr>
            <a:xfrm>
              <a:off x="-752947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9"/>
            <p:cNvSpPr/>
            <p:nvPr/>
          </p:nvSpPr>
          <p:spPr>
            <a:xfrm>
              <a:off x="-752947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9"/>
            <p:cNvSpPr/>
            <p:nvPr/>
          </p:nvSpPr>
          <p:spPr>
            <a:xfrm>
              <a:off x="-9048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59"/>
                    <a:pt x="131" y="591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9"/>
            <p:cNvSpPr/>
            <p:nvPr/>
          </p:nvSpPr>
          <p:spPr>
            <a:xfrm>
              <a:off x="-904872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65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9"/>
            <p:cNvSpPr/>
            <p:nvPr/>
          </p:nvSpPr>
          <p:spPr>
            <a:xfrm>
              <a:off x="-904872" y="128380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47"/>
                    <a:pt x="131" y="578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9"/>
            <p:cNvSpPr/>
            <p:nvPr/>
          </p:nvSpPr>
          <p:spPr>
            <a:xfrm>
              <a:off x="-904872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9"/>
            <p:cNvSpPr/>
            <p:nvPr/>
          </p:nvSpPr>
          <p:spPr>
            <a:xfrm>
              <a:off x="-904872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9"/>
            <p:cNvSpPr/>
            <p:nvPr/>
          </p:nvSpPr>
          <p:spPr>
            <a:xfrm>
              <a:off x="-904872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9"/>
            <p:cNvSpPr/>
            <p:nvPr/>
          </p:nvSpPr>
          <p:spPr>
            <a:xfrm>
              <a:off x="-1056864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9"/>
            <p:cNvSpPr/>
            <p:nvPr/>
          </p:nvSpPr>
          <p:spPr>
            <a:xfrm>
              <a:off x="-1056864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9"/>
            <p:cNvSpPr/>
            <p:nvPr/>
          </p:nvSpPr>
          <p:spPr>
            <a:xfrm>
              <a:off x="-1056864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9"/>
            <p:cNvSpPr/>
            <p:nvPr/>
          </p:nvSpPr>
          <p:spPr>
            <a:xfrm>
              <a:off x="-1056864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9"/>
            <p:cNvSpPr/>
            <p:nvPr/>
          </p:nvSpPr>
          <p:spPr>
            <a:xfrm>
              <a:off x="-1056864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9"/>
            <p:cNvSpPr/>
            <p:nvPr/>
          </p:nvSpPr>
          <p:spPr>
            <a:xfrm>
              <a:off x="-1056864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9"/>
            <p:cNvSpPr/>
            <p:nvPr/>
          </p:nvSpPr>
          <p:spPr>
            <a:xfrm>
              <a:off x="-1208855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59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9"/>
            <p:cNvSpPr/>
            <p:nvPr/>
          </p:nvSpPr>
          <p:spPr>
            <a:xfrm>
              <a:off x="-1208855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34"/>
                    <a:pt x="132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9"/>
            <p:cNvSpPr/>
            <p:nvPr/>
          </p:nvSpPr>
          <p:spPr>
            <a:xfrm>
              <a:off x="-1208855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9"/>
            <p:cNvSpPr/>
            <p:nvPr/>
          </p:nvSpPr>
          <p:spPr>
            <a:xfrm>
              <a:off x="-1208855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9"/>
            <p:cNvSpPr/>
            <p:nvPr/>
          </p:nvSpPr>
          <p:spPr>
            <a:xfrm>
              <a:off x="-1208855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9"/>
            <p:cNvSpPr/>
            <p:nvPr/>
          </p:nvSpPr>
          <p:spPr>
            <a:xfrm>
              <a:off x="-1208855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9"/>
            <p:cNvSpPr/>
            <p:nvPr/>
          </p:nvSpPr>
          <p:spPr>
            <a:xfrm>
              <a:off x="-1360780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9"/>
            <p:cNvSpPr/>
            <p:nvPr/>
          </p:nvSpPr>
          <p:spPr>
            <a:xfrm>
              <a:off x="-1360780" y="1446187"/>
              <a:ext cx="39106" cy="38312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289" y="1"/>
                  </a:moveTo>
                  <a:cubicBezTo>
                    <a:pt x="131" y="1"/>
                    <a:pt x="0" y="132"/>
                    <a:pt x="0" y="290"/>
                  </a:cubicBezTo>
                  <a:cubicBezTo>
                    <a:pt x="0" y="434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90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9"/>
            <p:cNvSpPr/>
            <p:nvPr/>
          </p:nvSpPr>
          <p:spPr>
            <a:xfrm>
              <a:off x="-1360780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9"/>
            <p:cNvSpPr/>
            <p:nvPr/>
          </p:nvSpPr>
          <p:spPr>
            <a:xfrm>
              <a:off x="-1360780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9"/>
            <p:cNvSpPr/>
            <p:nvPr/>
          </p:nvSpPr>
          <p:spPr>
            <a:xfrm>
              <a:off x="-1360780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9"/>
            <p:cNvSpPr/>
            <p:nvPr/>
          </p:nvSpPr>
          <p:spPr>
            <a:xfrm>
              <a:off x="-1360780" y="797527"/>
              <a:ext cx="38246" cy="39106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46" y="591"/>
                    <a:pt x="577" y="460"/>
                    <a:pt x="577" y="302"/>
                  </a:cubicBezTo>
                  <a:cubicBezTo>
                    <a:pt x="577" y="132"/>
                    <a:pt x="446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9"/>
            <p:cNvSpPr/>
            <p:nvPr/>
          </p:nvSpPr>
          <p:spPr>
            <a:xfrm>
              <a:off x="-1512772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9"/>
            <p:cNvSpPr/>
            <p:nvPr/>
          </p:nvSpPr>
          <p:spPr>
            <a:xfrm>
              <a:off x="-1511911" y="1446187"/>
              <a:ext cx="39173" cy="38312"/>
            </a:xfrm>
            <a:custGeom>
              <a:avLst/>
              <a:gdLst/>
              <a:ahLst/>
              <a:cxnLst/>
              <a:rect l="l" t="t" r="r" b="b"/>
              <a:pathLst>
                <a:path w="592" h="579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34"/>
                    <a:pt x="119" y="565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9"/>
            <p:cNvSpPr/>
            <p:nvPr/>
          </p:nvSpPr>
          <p:spPr>
            <a:xfrm>
              <a:off x="-1511911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19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9"/>
            <p:cNvSpPr/>
            <p:nvPr/>
          </p:nvSpPr>
          <p:spPr>
            <a:xfrm>
              <a:off x="-1511911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9"/>
            <p:cNvSpPr/>
            <p:nvPr/>
          </p:nvSpPr>
          <p:spPr>
            <a:xfrm>
              <a:off x="-1511911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9"/>
            <p:cNvSpPr/>
            <p:nvPr/>
          </p:nvSpPr>
          <p:spPr>
            <a:xfrm>
              <a:off x="-1511911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9"/>
            <p:cNvSpPr/>
            <p:nvPr/>
          </p:nvSpPr>
          <p:spPr>
            <a:xfrm>
              <a:off x="-1663903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90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9"/>
            <p:cNvSpPr/>
            <p:nvPr/>
          </p:nvSpPr>
          <p:spPr>
            <a:xfrm>
              <a:off x="-1663903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9"/>
            <p:cNvSpPr/>
            <p:nvPr/>
          </p:nvSpPr>
          <p:spPr>
            <a:xfrm>
              <a:off x="-1663903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9"/>
            <p:cNvSpPr/>
            <p:nvPr/>
          </p:nvSpPr>
          <p:spPr>
            <a:xfrm>
              <a:off x="-1663903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9"/>
            <p:cNvSpPr/>
            <p:nvPr/>
          </p:nvSpPr>
          <p:spPr>
            <a:xfrm>
              <a:off x="-1663903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90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90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9"/>
            <p:cNvSpPr/>
            <p:nvPr/>
          </p:nvSpPr>
          <p:spPr>
            <a:xfrm>
              <a:off x="-1663903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9"/>
            <p:cNvSpPr/>
            <p:nvPr/>
          </p:nvSpPr>
          <p:spPr>
            <a:xfrm>
              <a:off x="-1815828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1"/>
                    <a:pt x="0" y="289"/>
                  </a:cubicBezTo>
                  <a:cubicBezTo>
                    <a:pt x="0" y="446"/>
                    <a:pt x="131" y="577"/>
                    <a:pt x="289" y="591"/>
                  </a:cubicBezTo>
                  <a:cubicBezTo>
                    <a:pt x="459" y="591"/>
                    <a:pt x="591" y="459"/>
                    <a:pt x="591" y="289"/>
                  </a:cubicBezTo>
                  <a:cubicBezTo>
                    <a:pt x="591" y="131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9"/>
            <p:cNvSpPr/>
            <p:nvPr/>
          </p:nvSpPr>
          <p:spPr>
            <a:xfrm>
              <a:off x="-1815828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303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3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9"/>
            <p:cNvSpPr/>
            <p:nvPr/>
          </p:nvSpPr>
          <p:spPr>
            <a:xfrm>
              <a:off x="-1815828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9"/>
            <p:cNvSpPr/>
            <p:nvPr/>
          </p:nvSpPr>
          <p:spPr>
            <a:xfrm>
              <a:off x="-1815828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9"/>
            <p:cNvSpPr/>
            <p:nvPr/>
          </p:nvSpPr>
          <p:spPr>
            <a:xfrm>
              <a:off x="-1815828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1" y="1"/>
                    <a:pt x="0" y="132"/>
                    <a:pt x="0" y="289"/>
                  </a:cubicBezTo>
                  <a:cubicBezTo>
                    <a:pt x="0" y="460"/>
                    <a:pt x="131" y="578"/>
                    <a:pt x="289" y="578"/>
                  </a:cubicBezTo>
                  <a:cubicBezTo>
                    <a:pt x="459" y="578"/>
                    <a:pt x="591" y="460"/>
                    <a:pt x="591" y="289"/>
                  </a:cubicBezTo>
                  <a:cubicBezTo>
                    <a:pt x="591" y="132"/>
                    <a:pt x="459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9"/>
            <p:cNvSpPr/>
            <p:nvPr/>
          </p:nvSpPr>
          <p:spPr>
            <a:xfrm>
              <a:off x="-1815828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1" y="0"/>
                    <a:pt x="0" y="132"/>
                    <a:pt x="0" y="302"/>
                  </a:cubicBezTo>
                  <a:cubicBezTo>
                    <a:pt x="0" y="460"/>
                    <a:pt x="131" y="591"/>
                    <a:pt x="289" y="591"/>
                  </a:cubicBezTo>
                  <a:cubicBezTo>
                    <a:pt x="459" y="591"/>
                    <a:pt x="591" y="460"/>
                    <a:pt x="591" y="302"/>
                  </a:cubicBezTo>
                  <a:cubicBezTo>
                    <a:pt x="591" y="132"/>
                    <a:pt x="459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9"/>
            <p:cNvSpPr/>
            <p:nvPr/>
          </p:nvSpPr>
          <p:spPr>
            <a:xfrm>
              <a:off x="-1967819" y="1607773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9"/>
            <p:cNvSpPr/>
            <p:nvPr/>
          </p:nvSpPr>
          <p:spPr>
            <a:xfrm>
              <a:off x="-1967819" y="1444466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9"/>
            <p:cNvSpPr/>
            <p:nvPr/>
          </p:nvSpPr>
          <p:spPr>
            <a:xfrm>
              <a:off x="-1967819" y="128294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9"/>
            <p:cNvSpPr/>
            <p:nvPr/>
          </p:nvSpPr>
          <p:spPr>
            <a:xfrm>
              <a:off x="-1967819" y="1121427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9"/>
            <p:cNvSpPr/>
            <p:nvPr/>
          </p:nvSpPr>
          <p:spPr>
            <a:xfrm>
              <a:off x="-1967819" y="959907"/>
              <a:ext cx="39106" cy="38246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cubicBezTo>
                    <a:pt x="0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9"/>
            <p:cNvSpPr/>
            <p:nvPr/>
          </p:nvSpPr>
          <p:spPr>
            <a:xfrm>
              <a:off x="-1967819" y="797527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9"/>
            <p:cNvSpPr/>
            <p:nvPr/>
          </p:nvSpPr>
          <p:spPr>
            <a:xfrm>
              <a:off x="-2119810" y="1607773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46"/>
                    <a:pt x="132" y="577"/>
                    <a:pt x="289" y="591"/>
                  </a:cubicBezTo>
                  <a:cubicBezTo>
                    <a:pt x="460" y="591"/>
                    <a:pt x="591" y="459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9"/>
            <p:cNvSpPr/>
            <p:nvPr/>
          </p:nvSpPr>
          <p:spPr>
            <a:xfrm>
              <a:off x="-2119810" y="1444466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9"/>
            <p:cNvSpPr/>
            <p:nvPr/>
          </p:nvSpPr>
          <p:spPr>
            <a:xfrm>
              <a:off x="-2119810" y="128294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9"/>
            <p:cNvSpPr/>
            <p:nvPr/>
          </p:nvSpPr>
          <p:spPr>
            <a:xfrm>
              <a:off x="-2119810" y="1121427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9"/>
            <p:cNvSpPr/>
            <p:nvPr/>
          </p:nvSpPr>
          <p:spPr>
            <a:xfrm>
              <a:off x="-2119810" y="959907"/>
              <a:ext cx="39173" cy="38246"/>
            </a:xfrm>
            <a:custGeom>
              <a:avLst/>
              <a:gdLst/>
              <a:ahLst/>
              <a:cxnLst/>
              <a:rect l="l" t="t" r="r" b="b"/>
              <a:pathLst>
                <a:path w="592" h="578" extrusionOk="0">
                  <a:moveTo>
                    <a:pt x="289" y="1"/>
                  </a:moveTo>
                  <a:cubicBezTo>
                    <a:pt x="132" y="1"/>
                    <a:pt x="1" y="132"/>
                    <a:pt x="1" y="289"/>
                  </a:cubicBezTo>
                  <a:cubicBezTo>
                    <a:pt x="1" y="460"/>
                    <a:pt x="132" y="578"/>
                    <a:pt x="289" y="578"/>
                  </a:cubicBezTo>
                  <a:cubicBezTo>
                    <a:pt x="460" y="578"/>
                    <a:pt x="591" y="460"/>
                    <a:pt x="591" y="289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9"/>
            <p:cNvSpPr/>
            <p:nvPr/>
          </p:nvSpPr>
          <p:spPr>
            <a:xfrm>
              <a:off x="-2119810" y="797527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9"/>
            <p:cNvSpPr/>
            <p:nvPr/>
          </p:nvSpPr>
          <p:spPr>
            <a:xfrm>
              <a:off x="-2263067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9"/>
            <p:cNvSpPr/>
            <p:nvPr/>
          </p:nvSpPr>
          <p:spPr>
            <a:xfrm>
              <a:off x="-2263067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9"/>
            <p:cNvSpPr/>
            <p:nvPr/>
          </p:nvSpPr>
          <p:spPr>
            <a:xfrm>
              <a:off x="-2263067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9"/>
            <p:cNvSpPr/>
            <p:nvPr/>
          </p:nvSpPr>
          <p:spPr>
            <a:xfrm>
              <a:off x="-2263067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20" y="579"/>
                    <a:pt x="267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9"/>
            <p:cNvSpPr/>
            <p:nvPr/>
          </p:nvSpPr>
          <p:spPr>
            <a:xfrm>
              <a:off x="-2263067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9"/>
            <p:cNvSpPr/>
            <p:nvPr/>
          </p:nvSpPr>
          <p:spPr>
            <a:xfrm>
              <a:off x="-2263067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9"/>
            <p:cNvSpPr/>
            <p:nvPr/>
          </p:nvSpPr>
          <p:spPr>
            <a:xfrm>
              <a:off x="-2415059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9"/>
            <p:cNvSpPr/>
            <p:nvPr/>
          </p:nvSpPr>
          <p:spPr>
            <a:xfrm>
              <a:off x="-2415059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9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9"/>
            <p:cNvSpPr/>
            <p:nvPr/>
          </p:nvSpPr>
          <p:spPr>
            <a:xfrm>
              <a:off x="-2415059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9"/>
            <p:cNvSpPr/>
            <p:nvPr/>
          </p:nvSpPr>
          <p:spPr>
            <a:xfrm>
              <a:off x="-2415059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89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89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9"/>
            <p:cNvSpPr/>
            <p:nvPr/>
          </p:nvSpPr>
          <p:spPr>
            <a:xfrm>
              <a:off x="-2415059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9"/>
            <p:cNvSpPr/>
            <p:nvPr/>
          </p:nvSpPr>
          <p:spPr>
            <a:xfrm>
              <a:off x="-2415059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9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9"/>
            <p:cNvSpPr/>
            <p:nvPr/>
          </p:nvSpPr>
          <p:spPr>
            <a:xfrm>
              <a:off x="-2567050" y="160254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289"/>
                  </a:cubicBezTo>
                  <a:cubicBezTo>
                    <a:pt x="1" y="460"/>
                    <a:pt x="132" y="565"/>
                    <a:pt x="290" y="591"/>
                  </a:cubicBezTo>
                  <a:cubicBezTo>
                    <a:pt x="460" y="591"/>
                    <a:pt x="592" y="460"/>
                    <a:pt x="592" y="289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9"/>
            <p:cNvSpPr/>
            <p:nvPr/>
          </p:nvSpPr>
          <p:spPr>
            <a:xfrm>
              <a:off x="-2567050" y="1440165"/>
              <a:ext cx="39173" cy="39106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90" y="0"/>
                  </a:moveTo>
                  <a:cubicBezTo>
                    <a:pt x="132" y="0"/>
                    <a:pt x="1" y="131"/>
                    <a:pt x="1" y="302"/>
                  </a:cubicBezTo>
                  <a:cubicBezTo>
                    <a:pt x="1" y="446"/>
                    <a:pt x="132" y="578"/>
                    <a:pt x="290" y="591"/>
                  </a:cubicBezTo>
                  <a:cubicBezTo>
                    <a:pt x="460" y="591"/>
                    <a:pt x="592" y="459"/>
                    <a:pt x="592" y="302"/>
                  </a:cubicBezTo>
                  <a:cubicBezTo>
                    <a:pt x="592" y="131"/>
                    <a:pt x="460" y="0"/>
                    <a:pt x="290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9"/>
            <p:cNvSpPr/>
            <p:nvPr/>
          </p:nvSpPr>
          <p:spPr>
            <a:xfrm>
              <a:off x="-2567050" y="1277719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9"/>
            <p:cNvSpPr/>
            <p:nvPr/>
          </p:nvSpPr>
          <p:spPr>
            <a:xfrm>
              <a:off x="-2567050" y="1116200"/>
              <a:ext cx="39173" cy="38379"/>
            </a:xfrm>
            <a:custGeom>
              <a:avLst/>
              <a:gdLst/>
              <a:ahLst/>
              <a:cxnLst/>
              <a:rect l="l" t="t" r="r" b="b"/>
              <a:pathLst>
                <a:path w="592" h="580" extrusionOk="0">
                  <a:moveTo>
                    <a:pt x="290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52"/>
                    <a:pt x="120" y="579"/>
                    <a:pt x="268" y="579"/>
                  </a:cubicBezTo>
                  <a:cubicBezTo>
                    <a:pt x="275" y="579"/>
                    <a:pt x="282" y="579"/>
                    <a:pt x="290" y="578"/>
                  </a:cubicBezTo>
                  <a:cubicBezTo>
                    <a:pt x="460" y="578"/>
                    <a:pt x="592" y="460"/>
                    <a:pt x="592" y="290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9"/>
            <p:cNvSpPr/>
            <p:nvPr/>
          </p:nvSpPr>
          <p:spPr>
            <a:xfrm>
              <a:off x="-2567050" y="95382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3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3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9"/>
            <p:cNvSpPr/>
            <p:nvPr/>
          </p:nvSpPr>
          <p:spPr>
            <a:xfrm>
              <a:off x="-2567050" y="792300"/>
              <a:ext cx="39173" cy="39173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90" y="1"/>
                  </a:moveTo>
                  <a:cubicBezTo>
                    <a:pt x="132" y="1"/>
                    <a:pt x="1" y="132"/>
                    <a:pt x="1" y="302"/>
                  </a:cubicBezTo>
                  <a:cubicBezTo>
                    <a:pt x="1" y="460"/>
                    <a:pt x="132" y="591"/>
                    <a:pt x="290" y="591"/>
                  </a:cubicBezTo>
                  <a:cubicBezTo>
                    <a:pt x="460" y="591"/>
                    <a:pt x="592" y="460"/>
                    <a:pt x="592" y="302"/>
                  </a:cubicBezTo>
                  <a:cubicBezTo>
                    <a:pt x="592" y="132"/>
                    <a:pt x="460" y="1"/>
                    <a:pt x="290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9"/>
            <p:cNvSpPr/>
            <p:nvPr/>
          </p:nvSpPr>
          <p:spPr>
            <a:xfrm>
              <a:off x="-2718975" y="160254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289"/>
                  </a:cubicBezTo>
                  <a:cubicBezTo>
                    <a:pt x="0" y="433"/>
                    <a:pt x="132" y="565"/>
                    <a:pt x="289" y="591"/>
                  </a:cubicBezTo>
                  <a:cubicBezTo>
                    <a:pt x="460" y="591"/>
                    <a:pt x="591" y="460"/>
                    <a:pt x="591" y="289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9"/>
            <p:cNvSpPr/>
            <p:nvPr/>
          </p:nvSpPr>
          <p:spPr>
            <a:xfrm>
              <a:off x="-2718975" y="1440165"/>
              <a:ext cx="39106" cy="39106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89" y="0"/>
                  </a:moveTo>
                  <a:cubicBezTo>
                    <a:pt x="132" y="0"/>
                    <a:pt x="0" y="131"/>
                    <a:pt x="0" y="302"/>
                  </a:cubicBezTo>
                  <a:cubicBezTo>
                    <a:pt x="0" y="446"/>
                    <a:pt x="132" y="578"/>
                    <a:pt x="289" y="591"/>
                  </a:cubicBezTo>
                  <a:cubicBezTo>
                    <a:pt x="460" y="591"/>
                    <a:pt x="591" y="459"/>
                    <a:pt x="591" y="302"/>
                  </a:cubicBezTo>
                  <a:cubicBezTo>
                    <a:pt x="591" y="131"/>
                    <a:pt x="460" y="0"/>
                    <a:pt x="289" y="0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9"/>
            <p:cNvSpPr/>
            <p:nvPr/>
          </p:nvSpPr>
          <p:spPr>
            <a:xfrm>
              <a:off x="-2718975" y="1277719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289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60"/>
                    <a:pt x="132" y="591"/>
                    <a:pt x="289" y="591"/>
                  </a:cubicBezTo>
                  <a:cubicBezTo>
                    <a:pt x="460" y="591"/>
                    <a:pt x="591" y="460"/>
                    <a:pt x="591" y="290"/>
                  </a:cubicBezTo>
                  <a:cubicBezTo>
                    <a:pt x="591" y="132"/>
                    <a:pt x="460" y="1"/>
                    <a:pt x="289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9"/>
            <p:cNvSpPr/>
            <p:nvPr/>
          </p:nvSpPr>
          <p:spPr>
            <a:xfrm>
              <a:off x="-2718115" y="1116200"/>
              <a:ext cx="39106" cy="38379"/>
            </a:xfrm>
            <a:custGeom>
              <a:avLst/>
              <a:gdLst/>
              <a:ahLst/>
              <a:cxnLst/>
              <a:rect l="l" t="t" r="r" b="b"/>
              <a:pathLst>
                <a:path w="591" h="580" extrusionOk="0">
                  <a:moveTo>
                    <a:pt x="302" y="1"/>
                  </a:moveTo>
                  <a:cubicBezTo>
                    <a:pt x="132" y="1"/>
                    <a:pt x="0" y="132"/>
                    <a:pt x="0" y="290"/>
                  </a:cubicBezTo>
                  <a:cubicBezTo>
                    <a:pt x="0" y="452"/>
                    <a:pt x="108" y="579"/>
                    <a:pt x="277" y="579"/>
                  </a:cubicBezTo>
                  <a:cubicBezTo>
                    <a:pt x="285" y="579"/>
                    <a:pt x="294" y="579"/>
                    <a:pt x="302" y="578"/>
                  </a:cubicBezTo>
                  <a:cubicBezTo>
                    <a:pt x="460" y="578"/>
                    <a:pt x="591" y="460"/>
                    <a:pt x="591" y="290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9"/>
            <p:cNvSpPr/>
            <p:nvPr/>
          </p:nvSpPr>
          <p:spPr>
            <a:xfrm>
              <a:off x="-2718115" y="95382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3"/>
                  </a:cubicBezTo>
                  <a:cubicBezTo>
                    <a:pt x="0" y="460"/>
                    <a:pt x="119" y="591"/>
                    <a:pt x="302" y="591"/>
                  </a:cubicBezTo>
                  <a:cubicBezTo>
                    <a:pt x="460" y="591"/>
                    <a:pt x="591" y="460"/>
                    <a:pt x="591" y="303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9"/>
            <p:cNvSpPr/>
            <p:nvPr/>
          </p:nvSpPr>
          <p:spPr>
            <a:xfrm>
              <a:off x="-2718115" y="792300"/>
              <a:ext cx="39106" cy="39173"/>
            </a:xfrm>
            <a:custGeom>
              <a:avLst/>
              <a:gdLst/>
              <a:ahLst/>
              <a:cxnLst/>
              <a:rect l="l" t="t" r="r" b="b"/>
              <a:pathLst>
                <a:path w="591" h="592" extrusionOk="0">
                  <a:moveTo>
                    <a:pt x="302" y="1"/>
                  </a:moveTo>
                  <a:cubicBezTo>
                    <a:pt x="132" y="1"/>
                    <a:pt x="0" y="132"/>
                    <a:pt x="0" y="302"/>
                  </a:cubicBezTo>
                  <a:cubicBezTo>
                    <a:pt x="0" y="460"/>
                    <a:pt x="132" y="591"/>
                    <a:pt x="302" y="591"/>
                  </a:cubicBezTo>
                  <a:cubicBezTo>
                    <a:pt x="460" y="591"/>
                    <a:pt x="591" y="460"/>
                    <a:pt x="591" y="302"/>
                  </a:cubicBezTo>
                  <a:cubicBezTo>
                    <a:pt x="591" y="132"/>
                    <a:pt x="460" y="1"/>
                    <a:pt x="302" y="1"/>
                  </a:cubicBezTo>
                  <a:close/>
                </a:path>
              </a:pathLst>
            </a:custGeom>
            <a:solidFill>
              <a:srgbClr val="49E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1" name="Google Shape;5351;p29"/>
          <p:cNvGrpSpPr/>
          <p:nvPr/>
        </p:nvGrpSpPr>
        <p:grpSpPr>
          <a:xfrm>
            <a:off x="605204" y="93604"/>
            <a:ext cx="299035" cy="345618"/>
            <a:chOff x="897854" y="106279"/>
            <a:chExt cx="299035" cy="345618"/>
          </a:xfrm>
        </p:grpSpPr>
        <p:sp>
          <p:nvSpPr>
            <p:cNvPr id="5352" name="Google Shape;5352;p29"/>
            <p:cNvSpPr/>
            <p:nvPr/>
          </p:nvSpPr>
          <p:spPr>
            <a:xfrm>
              <a:off x="1044577" y="109465"/>
              <a:ext cx="5590" cy="4809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1" y="0"/>
                  </a:moveTo>
                  <a:lnTo>
                    <a:pt x="1" y="79"/>
                  </a:lnTo>
                  <a:lnTo>
                    <a:pt x="93" y="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9"/>
            <p:cNvSpPr/>
            <p:nvPr/>
          </p:nvSpPr>
          <p:spPr>
            <a:xfrm>
              <a:off x="1041451" y="274340"/>
              <a:ext cx="7153" cy="9497"/>
            </a:xfrm>
            <a:custGeom>
              <a:avLst/>
              <a:gdLst/>
              <a:ahLst/>
              <a:cxnLst/>
              <a:rect l="l" t="t" r="r" b="b"/>
              <a:pathLst>
                <a:path w="119" h="158" extrusionOk="0">
                  <a:moveTo>
                    <a:pt x="40" y="0"/>
                  </a:moveTo>
                  <a:lnTo>
                    <a:pt x="40" y="66"/>
                  </a:lnTo>
                  <a:lnTo>
                    <a:pt x="0" y="92"/>
                  </a:lnTo>
                  <a:lnTo>
                    <a:pt x="40" y="158"/>
                  </a:lnTo>
                  <a:lnTo>
                    <a:pt x="105" y="105"/>
                  </a:lnTo>
                  <a:cubicBezTo>
                    <a:pt x="118" y="105"/>
                    <a:pt x="118" y="92"/>
                    <a:pt x="118" y="7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9"/>
            <p:cNvSpPr/>
            <p:nvPr/>
          </p:nvSpPr>
          <p:spPr>
            <a:xfrm>
              <a:off x="898636" y="358731"/>
              <a:ext cx="7213" cy="7153"/>
            </a:xfrm>
            <a:custGeom>
              <a:avLst/>
              <a:gdLst/>
              <a:ahLst/>
              <a:cxnLst/>
              <a:rect l="l" t="t" r="r" b="b"/>
              <a:pathLst>
                <a:path w="120" h="119" extrusionOk="0">
                  <a:moveTo>
                    <a:pt x="80" y="0"/>
                  </a:moveTo>
                  <a:lnTo>
                    <a:pt x="1" y="40"/>
                  </a:lnTo>
                  <a:lnTo>
                    <a:pt x="40" y="119"/>
                  </a:lnTo>
                  <a:lnTo>
                    <a:pt x="119" y="6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9"/>
            <p:cNvSpPr/>
            <p:nvPr/>
          </p:nvSpPr>
          <p:spPr>
            <a:xfrm>
              <a:off x="1046200" y="276684"/>
              <a:ext cx="7153" cy="7153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39" y="1"/>
                  </a:moveTo>
                  <a:lnTo>
                    <a:pt x="0" y="79"/>
                  </a:lnTo>
                  <a:lnTo>
                    <a:pt x="79" y="119"/>
                  </a:lnTo>
                  <a:lnTo>
                    <a:pt x="118" y="40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9"/>
            <p:cNvSpPr/>
            <p:nvPr/>
          </p:nvSpPr>
          <p:spPr>
            <a:xfrm>
              <a:off x="1188955" y="358731"/>
              <a:ext cx="6371" cy="7153"/>
            </a:xfrm>
            <a:custGeom>
              <a:avLst/>
              <a:gdLst/>
              <a:ahLst/>
              <a:cxnLst/>
              <a:rect l="l" t="t" r="r" b="b"/>
              <a:pathLst>
                <a:path w="106" h="119" extrusionOk="0">
                  <a:moveTo>
                    <a:pt x="40" y="0"/>
                  </a:moveTo>
                  <a:lnTo>
                    <a:pt x="1" y="79"/>
                  </a:lnTo>
                  <a:lnTo>
                    <a:pt x="66" y="119"/>
                  </a:lnTo>
                  <a:lnTo>
                    <a:pt x="105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9"/>
            <p:cNvSpPr/>
            <p:nvPr/>
          </p:nvSpPr>
          <p:spPr>
            <a:xfrm>
              <a:off x="1045358" y="123650"/>
              <a:ext cx="4809" cy="139690"/>
            </a:xfrm>
            <a:custGeom>
              <a:avLst/>
              <a:gdLst/>
              <a:ahLst/>
              <a:cxnLst/>
              <a:rect l="l" t="t" r="r" b="b"/>
              <a:pathLst>
                <a:path w="80" h="2324" extrusionOk="0">
                  <a:moveTo>
                    <a:pt x="1" y="1"/>
                  </a:moveTo>
                  <a:lnTo>
                    <a:pt x="1" y="184"/>
                  </a:lnTo>
                  <a:lnTo>
                    <a:pt x="80" y="184"/>
                  </a:lnTo>
                  <a:lnTo>
                    <a:pt x="80" y="1"/>
                  </a:lnTo>
                  <a:close/>
                  <a:moveTo>
                    <a:pt x="1" y="368"/>
                  </a:moveTo>
                  <a:lnTo>
                    <a:pt x="1" y="552"/>
                  </a:lnTo>
                  <a:lnTo>
                    <a:pt x="80" y="552"/>
                  </a:lnTo>
                  <a:lnTo>
                    <a:pt x="80" y="368"/>
                  </a:lnTo>
                  <a:close/>
                  <a:moveTo>
                    <a:pt x="1" y="735"/>
                  </a:moveTo>
                  <a:lnTo>
                    <a:pt x="1" y="906"/>
                  </a:lnTo>
                  <a:lnTo>
                    <a:pt x="80" y="906"/>
                  </a:lnTo>
                  <a:lnTo>
                    <a:pt x="80" y="735"/>
                  </a:lnTo>
                  <a:close/>
                  <a:moveTo>
                    <a:pt x="1" y="1077"/>
                  </a:moveTo>
                  <a:lnTo>
                    <a:pt x="1" y="1260"/>
                  </a:lnTo>
                  <a:lnTo>
                    <a:pt x="80" y="1260"/>
                  </a:lnTo>
                  <a:lnTo>
                    <a:pt x="80" y="1077"/>
                  </a:lnTo>
                  <a:close/>
                  <a:moveTo>
                    <a:pt x="1" y="1431"/>
                  </a:moveTo>
                  <a:lnTo>
                    <a:pt x="1" y="1615"/>
                  </a:lnTo>
                  <a:lnTo>
                    <a:pt x="80" y="1615"/>
                  </a:lnTo>
                  <a:lnTo>
                    <a:pt x="80" y="1431"/>
                  </a:lnTo>
                  <a:close/>
                  <a:moveTo>
                    <a:pt x="1" y="1785"/>
                  </a:moveTo>
                  <a:lnTo>
                    <a:pt x="1" y="1956"/>
                  </a:lnTo>
                  <a:lnTo>
                    <a:pt x="80" y="1956"/>
                  </a:lnTo>
                  <a:lnTo>
                    <a:pt x="80" y="1785"/>
                  </a:lnTo>
                  <a:close/>
                  <a:moveTo>
                    <a:pt x="1" y="2140"/>
                  </a:moveTo>
                  <a:lnTo>
                    <a:pt x="1" y="2323"/>
                  </a:lnTo>
                  <a:lnTo>
                    <a:pt x="80" y="2323"/>
                  </a:lnTo>
                  <a:lnTo>
                    <a:pt x="80" y="2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9"/>
            <p:cNvSpPr/>
            <p:nvPr/>
          </p:nvSpPr>
          <p:spPr>
            <a:xfrm>
              <a:off x="912100" y="284558"/>
              <a:ext cx="123100" cy="73451"/>
            </a:xfrm>
            <a:custGeom>
              <a:avLst/>
              <a:gdLst/>
              <a:ahLst/>
              <a:cxnLst/>
              <a:rect l="l" t="t" r="r" b="b"/>
              <a:pathLst>
                <a:path w="2048" h="1222" extrusionOk="0">
                  <a:moveTo>
                    <a:pt x="1995" y="1"/>
                  </a:moveTo>
                  <a:lnTo>
                    <a:pt x="1850" y="93"/>
                  </a:lnTo>
                  <a:lnTo>
                    <a:pt x="1890" y="171"/>
                  </a:lnTo>
                  <a:lnTo>
                    <a:pt x="2047" y="66"/>
                  </a:lnTo>
                  <a:lnTo>
                    <a:pt x="1995" y="1"/>
                  </a:lnTo>
                  <a:close/>
                  <a:moveTo>
                    <a:pt x="1693" y="185"/>
                  </a:moveTo>
                  <a:lnTo>
                    <a:pt x="1536" y="263"/>
                  </a:lnTo>
                  <a:lnTo>
                    <a:pt x="1588" y="329"/>
                  </a:lnTo>
                  <a:lnTo>
                    <a:pt x="1732" y="250"/>
                  </a:lnTo>
                  <a:lnTo>
                    <a:pt x="1693" y="185"/>
                  </a:lnTo>
                  <a:close/>
                  <a:moveTo>
                    <a:pt x="1378" y="368"/>
                  </a:moveTo>
                  <a:lnTo>
                    <a:pt x="1234" y="447"/>
                  </a:lnTo>
                  <a:lnTo>
                    <a:pt x="1273" y="513"/>
                  </a:lnTo>
                  <a:lnTo>
                    <a:pt x="1431" y="434"/>
                  </a:lnTo>
                  <a:lnTo>
                    <a:pt x="1378" y="368"/>
                  </a:lnTo>
                  <a:close/>
                  <a:moveTo>
                    <a:pt x="1063" y="552"/>
                  </a:moveTo>
                  <a:lnTo>
                    <a:pt x="919" y="631"/>
                  </a:lnTo>
                  <a:lnTo>
                    <a:pt x="958" y="696"/>
                  </a:lnTo>
                  <a:lnTo>
                    <a:pt x="1116" y="605"/>
                  </a:lnTo>
                  <a:lnTo>
                    <a:pt x="1063" y="552"/>
                  </a:lnTo>
                  <a:close/>
                  <a:moveTo>
                    <a:pt x="774" y="723"/>
                  </a:moveTo>
                  <a:lnTo>
                    <a:pt x="617" y="814"/>
                  </a:lnTo>
                  <a:lnTo>
                    <a:pt x="669" y="880"/>
                  </a:lnTo>
                  <a:lnTo>
                    <a:pt x="814" y="788"/>
                  </a:lnTo>
                  <a:lnTo>
                    <a:pt x="774" y="723"/>
                  </a:lnTo>
                  <a:close/>
                  <a:moveTo>
                    <a:pt x="459" y="893"/>
                  </a:moveTo>
                  <a:lnTo>
                    <a:pt x="315" y="972"/>
                  </a:lnTo>
                  <a:lnTo>
                    <a:pt x="354" y="1051"/>
                  </a:lnTo>
                  <a:lnTo>
                    <a:pt x="512" y="959"/>
                  </a:lnTo>
                  <a:lnTo>
                    <a:pt x="459" y="893"/>
                  </a:lnTo>
                  <a:close/>
                  <a:moveTo>
                    <a:pt x="144" y="1077"/>
                  </a:moveTo>
                  <a:lnTo>
                    <a:pt x="0" y="1156"/>
                  </a:lnTo>
                  <a:lnTo>
                    <a:pt x="53" y="1221"/>
                  </a:lnTo>
                  <a:lnTo>
                    <a:pt x="197" y="1143"/>
                  </a:lnTo>
                  <a:lnTo>
                    <a:pt x="144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9"/>
            <p:cNvSpPr/>
            <p:nvPr/>
          </p:nvSpPr>
          <p:spPr>
            <a:xfrm>
              <a:off x="1059604" y="286181"/>
              <a:ext cx="122319" cy="71828"/>
            </a:xfrm>
            <a:custGeom>
              <a:avLst/>
              <a:gdLst/>
              <a:ahLst/>
              <a:cxnLst/>
              <a:rect l="l" t="t" r="r" b="b"/>
              <a:pathLst>
                <a:path w="2035" h="1195" extrusionOk="0">
                  <a:moveTo>
                    <a:pt x="53" y="0"/>
                  </a:moveTo>
                  <a:lnTo>
                    <a:pt x="0" y="66"/>
                  </a:lnTo>
                  <a:lnTo>
                    <a:pt x="145" y="144"/>
                  </a:lnTo>
                  <a:lnTo>
                    <a:pt x="197" y="79"/>
                  </a:lnTo>
                  <a:lnTo>
                    <a:pt x="53" y="0"/>
                  </a:lnTo>
                  <a:close/>
                  <a:moveTo>
                    <a:pt x="368" y="158"/>
                  </a:moveTo>
                  <a:lnTo>
                    <a:pt x="315" y="223"/>
                  </a:lnTo>
                  <a:lnTo>
                    <a:pt x="460" y="302"/>
                  </a:lnTo>
                  <a:lnTo>
                    <a:pt x="512" y="236"/>
                  </a:lnTo>
                  <a:lnTo>
                    <a:pt x="368" y="158"/>
                  </a:lnTo>
                  <a:close/>
                  <a:moveTo>
                    <a:pt x="683" y="341"/>
                  </a:moveTo>
                  <a:lnTo>
                    <a:pt x="630" y="407"/>
                  </a:lnTo>
                  <a:lnTo>
                    <a:pt x="775" y="486"/>
                  </a:lnTo>
                  <a:lnTo>
                    <a:pt x="827" y="420"/>
                  </a:lnTo>
                  <a:lnTo>
                    <a:pt x="683" y="341"/>
                  </a:lnTo>
                  <a:close/>
                  <a:moveTo>
                    <a:pt x="971" y="525"/>
                  </a:moveTo>
                  <a:lnTo>
                    <a:pt x="919" y="578"/>
                  </a:lnTo>
                  <a:lnTo>
                    <a:pt x="1076" y="669"/>
                  </a:lnTo>
                  <a:lnTo>
                    <a:pt x="1116" y="604"/>
                  </a:lnTo>
                  <a:lnTo>
                    <a:pt x="971" y="525"/>
                  </a:lnTo>
                  <a:close/>
                  <a:moveTo>
                    <a:pt x="1286" y="696"/>
                  </a:moveTo>
                  <a:lnTo>
                    <a:pt x="1234" y="761"/>
                  </a:lnTo>
                  <a:lnTo>
                    <a:pt x="1378" y="853"/>
                  </a:lnTo>
                  <a:lnTo>
                    <a:pt x="1431" y="787"/>
                  </a:lnTo>
                  <a:lnTo>
                    <a:pt x="1286" y="696"/>
                  </a:lnTo>
                  <a:close/>
                  <a:moveTo>
                    <a:pt x="1575" y="866"/>
                  </a:moveTo>
                  <a:lnTo>
                    <a:pt x="1536" y="932"/>
                  </a:lnTo>
                  <a:lnTo>
                    <a:pt x="1693" y="1024"/>
                  </a:lnTo>
                  <a:lnTo>
                    <a:pt x="1733" y="945"/>
                  </a:lnTo>
                  <a:lnTo>
                    <a:pt x="1575" y="866"/>
                  </a:lnTo>
                  <a:close/>
                  <a:moveTo>
                    <a:pt x="1890" y="1050"/>
                  </a:moveTo>
                  <a:lnTo>
                    <a:pt x="1838" y="1116"/>
                  </a:lnTo>
                  <a:lnTo>
                    <a:pt x="1995" y="1194"/>
                  </a:lnTo>
                  <a:lnTo>
                    <a:pt x="2034" y="1129"/>
                  </a:lnTo>
                  <a:lnTo>
                    <a:pt x="1890" y="1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9"/>
            <p:cNvSpPr/>
            <p:nvPr/>
          </p:nvSpPr>
          <p:spPr>
            <a:xfrm>
              <a:off x="897854" y="106279"/>
              <a:ext cx="299035" cy="175213"/>
            </a:xfrm>
            <a:custGeom>
              <a:avLst/>
              <a:gdLst/>
              <a:ahLst/>
              <a:cxnLst/>
              <a:rect l="l" t="t" r="r" b="b"/>
              <a:pathLst>
                <a:path w="4975" h="2915" extrusionOk="0">
                  <a:moveTo>
                    <a:pt x="2481" y="106"/>
                  </a:moveTo>
                  <a:lnTo>
                    <a:pt x="4844" y="1458"/>
                  </a:lnTo>
                  <a:lnTo>
                    <a:pt x="2481" y="2822"/>
                  </a:lnTo>
                  <a:lnTo>
                    <a:pt x="119" y="1458"/>
                  </a:lnTo>
                  <a:lnTo>
                    <a:pt x="2481" y="106"/>
                  </a:lnTo>
                  <a:close/>
                  <a:moveTo>
                    <a:pt x="2468" y="1"/>
                  </a:moveTo>
                  <a:lnTo>
                    <a:pt x="27" y="1444"/>
                  </a:lnTo>
                  <a:cubicBezTo>
                    <a:pt x="1" y="1444"/>
                    <a:pt x="1" y="1458"/>
                    <a:pt x="1" y="1471"/>
                  </a:cubicBezTo>
                  <a:cubicBezTo>
                    <a:pt x="1" y="1497"/>
                    <a:pt x="1" y="1510"/>
                    <a:pt x="27" y="1510"/>
                  </a:cubicBezTo>
                  <a:lnTo>
                    <a:pt x="2468" y="2914"/>
                  </a:lnTo>
                  <a:lnTo>
                    <a:pt x="2481" y="2914"/>
                  </a:lnTo>
                  <a:cubicBezTo>
                    <a:pt x="2494" y="2914"/>
                    <a:pt x="2494" y="2901"/>
                    <a:pt x="2507" y="2888"/>
                  </a:cubicBezTo>
                  <a:lnTo>
                    <a:pt x="4962" y="1484"/>
                  </a:lnTo>
                  <a:cubicBezTo>
                    <a:pt x="4975" y="1484"/>
                    <a:pt x="4975" y="1458"/>
                    <a:pt x="4975" y="1444"/>
                  </a:cubicBezTo>
                  <a:cubicBezTo>
                    <a:pt x="4975" y="1431"/>
                    <a:pt x="4975" y="1418"/>
                    <a:pt x="4962" y="1418"/>
                  </a:cubicBez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9"/>
            <p:cNvSpPr/>
            <p:nvPr/>
          </p:nvSpPr>
          <p:spPr>
            <a:xfrm>
              <a:off x="897854" y="193856"/>
              <a:ext cx="299035" cy="258041"/>
            </a:xfrm>
            <a:custGeom>
              <a:avLst/>
              <a:gdLst/>
              <a:ahLst/>
              <a:cxnLst/>
              <a:rect l="l" t="t" r="r" b="b"/>
              <a:pathLst>
                <a:path w="4975" h="4293" extrusionOk="0">
                  <a:moveTo>
                    <a:pt x="1" y="1"/>
                  </a:moveTo>
                  <a:lnTo>
                    <a:pt x="1" y="2848"/>
                  </a:lnTo>
                  <a:cubicBezTo>
                    <a:pt x="1" y="2862"/>
                    <a:pt x="1" y="2875"/>
                    <a:pt x="27" y="2875"/>
                  </a:cubicBezTo>
                  <a:lnTo>
                    <a:pt x="2468" y="4292"/>
                  </a:lnTo>
                  <a:lnTo>
                    <a:pt x="2507" y="4292"/>
                  </a:lnTo>
                  <a:lnTo>
                    <a:pt x="4962" y="2862"/>
                  </a:lnTo>
                  <a:cubicBezTo>
                    <a:pt x="4975" y="2862"/>
                    <a:pt x="4975" y="2848"/>
                    <a:pt x="4975" y="2822"/>
                  </a:cubicBezTo>
                  <a:lnTo>
                    <a:pt x="4975" y="1"/>
                  </a:lnTo>
                  <a:lnTo>
                    <a:pt x="4896" y="1"/>
                  </a:lnTo>
                  <a:lnTo>
                    <a:pt x="4896" y="2809"/>
                  </a:lnTo>
                  <a:lnTo>
                    <a:pt x="2494" y="4200"/>
                  </a:lnTo>
                  <a:lnTo>
                    <a:pt x="93" y="280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9"/>
            <p:cNvSpPr/>
            <p:nvPr/>
          </p:nvSpPr>
          <p:spPr>
            <a:xfrm>
              <a:off x="1044577" y="279028"/>
              <a:ext cx="5590" cy="169683"/>
            </a:xfrm>
            <a:custGeom>
              <a:avLst/>
              <a:gdLst/>
              <a:ahLst/>
              <a:cxnLst/>
              <a:rect l="l" t="t" r="r" b="b"/>
              <a:pathLst>
                <a:path w="93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93" y="282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63" name="Google Shape;5363;p29"/>
          <p:cNvCxnSpPr/>
          <p:nvPr/>
        </p:nvCxnSpPr>
        <p:spPr>
          <a:xfrm>
            <a:off x="605200" y="529825"/>
            <a:ext cx="0" cy="46953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4" name="Google Shape;5364;p29"/>
          <p:cNvCxnSpPr/>
          <p:nvPr/>
        </p:nvCxnSpPr>
        <p:spPr>
          <a:xfrm>
            <a:off x="8538800" y="528050"/>
            <a:ext cx="0" cy="469680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5" name="Google Shape;5365;p29"/>
          <p:cNvCxnSpPr/>
          <p:nvPr/>
        </p:nvCxnSpPr>
        <p:spPr>
          <a:xfrm>
            <a:off x="-281225" y="4632850"/>
            <a:ext cx="9739500" cy="0"/>
          </a:xfrm>
          <a:prstGeom prst="straightConnector1">
            <a:avLst/>
          </a:prstGeom>
          <a:noFill/>
          <a:ln w="9525" cap="flat" cmpd="sng">
            <a:solidFill>
              <a:srgbClr val="DAC6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66" name="Google Shape;5366;p29"/>
          <p:cNvGrpSpPr/>
          <p:nvPr/>
        </p:nvGrpSpPr>
        <p:grpSpPr>
          <a:xfrm>
            <a:off x="843639" y="4771030"/>
            <a:ext cx="1602228" cy="187836"/>
            <a:chOff x="366376" y="4721042"/>
            <a:chExt cx="1602228" cy="187836"/>
          </a:xfrm>
        </p:grpSpPr>
        <p:sp>
          <p:nvSpPr>
            <p:cNvPr id="5367" name="Google Shape;5367;p29"/>
            <p:cNvSpPr/>
            <p:nvPr/>
          </p:nvSpPr>
          <p:spPr>
            <a:xfrm>
              <a:off x="1074744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49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49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9"/>
            <p:cNvSpPr/>
            <p:nvPr/>
          </p:nvSpPr>
          <p:spPr>
            <a:xfrm>
              <a:off x="1311448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0" y="2416"/>
                    <a:pt x="3110" y="1563"/>
                  </a:cubicBezTo>
                  <a:cubicBezTo>
                    <a:pt x="3110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9"/>
            <p:cNvSpPr/>
            <p:nvPr/>
          </p:nvSpPr>
          <p:spPr>
            <a:xfrm>
              <a:off x="1548091" y="4721042"/>
              <a:ext cx="186994" cy="187836"/>
            </a:xfrm>
            <a:custGeom>
              <a:avLst/>
              <a:gdLst/>
              <a:ahLst/>
              <a:cxnLst/>
              <a:rect l="l" t="t" r="r" b="b"/>
              <a:pathLst>
                <a:path w="3111" h="3125" extrusionOk="0">
                  <a:moveTo>
                    <a:pt x="1549" y="1"/>
                  </a:moveTo>
                  <a:cubicBezTo>
                    <a:pt x="696" y="1"/>
                    <a:pt x="0" y="696"/>
                    <a:pt x="0" y="1563"/>
                  </a:cubicBezTo>
                  <a:cubicBezTo>
                    <a:pt x="0" y="2416"/>
                    <a:pt x="696" y="3124"/>
                    <a:pt x="1549" y="3124"/>
                  </a:cubicBezTo>
                  <a:cubicBezTo>
                    <a:pt x="2415" y="3124"/>
                    <a:pt x="3111" y="2416"/>
                    <a:pt x="3111" y="1563"/>
                  </a:cubicBezTo>
                  <a:cubicBezTo>
                    <a:pt x="3111" y="696"/>
                    <a:pt x="2415" y="1"/>
                    <a:pt x="1549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9"/>
            <p:cNvSpPr/>
            <p:nvPr/>
          </p:nvSpPr>
          <p:spPr>
            <a:xfrm>
              <a:off x="1781549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9"/>
            <p:cNvSpPr/>
            <p:nvPr/>
          </p:nvSpPr>
          <p:spPr>
            <a:xfrm>
              <a:off x="1816292" y="4773155"/>
              <a:ext cx="64736" cy="77358"/>
            </a:xfrm>
            <a:custGeom>
              <a:avLst/>
              <a:gdLst/>
              <a:ahLst/>
              <a:cxnLst/>
              <a:rect l="l" t="t" r="r" b="b"/>
              <a:pathLst>
                <a:path w="1077" h="1287" extrusionOk="0">
                  <a:moveTo>
                    <a:pt x="670" y="236"/>
                  </a:moveTo>
                  <a:cubicBezTo>
                    <a:pt x="670" y="236"/>
                    <a:pt x="761" y="236"/>
                    <a:pt x="761" y="368"/>
                  </a:cubicBezTo>
                  <a:cubicBezTo>
                    <a:pt x="761" y="499"/>
                    <a:pt x="722" y="512"/>
                    <a:pt x="657" y="512"/>
                  </a:cubicBezTo>
                  <a:lnTo>
                    <a:pt x="302" y="512"/>
                  </a:lnTo>
                  <a:lnTo>
                    <a:pt x="302" y="236"/>
                  </a:lnTo>
                  <a:close/>
                  <a:moveTo>
                    <a:pt x="657" y="709"/>
                  </a:moveTo>
                  <a:cubicBezTo>
                    <a:pt x="657" y="709"/>
                    <a:pt x="788" y="709"/>
                    <a:pt x="788" y="892"/>
                  </a:cubicBezTo>
                  <a:cubicBezTo>
                    <a:pt x="788" y="1037"/>
                    <a:pt x="683" y="1050"/>
                    <a:pt x="630" y="1050"/>
                  </a:cubicBezTo>
                  <a:lnTo>
                    <a:pt x="276" y="1050"/>
                  </a:lnTo>
                  <a:lnTo>
                    <a:pt x="276" y="709"/>
                  </a:lnTo>
                  <a:close/>
                  <a:moveTo>
                    <a:pt x="0" y="0"/>
                  </a:moveTo>
                  <a:lnTo>
                    <a:pt x="0" y="1286"/>
                  </a:lnTo>
                  <a:lnTo>
                    <a:pt x="670" y="1286"/>
                  </a:lnTo>
                  <a:cubicBezTo>
                    <a:pt x="670" y="1286"/>
                    <a:pt x="671" y="1286"/>
                    <a:pt x="674" y="1286"/>
                  </a:cubicBezTo>
                  <a:cubicBezTo>
                    <a:pt x="719" y="1286"/>
                    <a:pt x="1076" y="1275"/>
                    <a:pt x="1076" y="906"/>
                  </a:cubicBezTo>
                  <a:cubicBezTo>
                    <a:pt x="1063" y="906"/>
                    <a:pt x="1076" y="591"/>
                    <a:pt x="814" y="591"/>
                  </a:cubicBezTo>
                  <a:cubicBezTo>
                    <a:pt x="814" y="591"/>
                    <a:pt x="1011" y="577"/>
                    <a:pt x="1011" y="354"/>
                  </a:cubicBezTo>
                  <a:cubicBezTo>
                    <a:pt x="1011" y="118"/>
                    <a:pt x="853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9"/>
            <p:cNvSpPr/>
            <p:nvPr/>
          </p:nvSpPr>
          <p:spPr>
            <a:xfrm>
              <a:off x="1895934" y="4777844"/>
              <a:ext cx="31617" cy="10338"/>
            </a:xfrm>
            <a:custGeom>
              <a:avLst/>
              <a:gdLst/>
              <a:ahLst/>
              <a:cxnLst/>
              <a:rect l="l" t="t" r="r" b="b"/>
              <a:pathLst>
                <a:path w="526" h="172" extrusionOk="0">
                  <a:moveTo>
                    <a:pt x="1" y="1"/>
                  </a:moveTo>
                  <a:lnTo>
                    <a:pt x="1" y="171"/>
                  </a:lnTo>
                  <a:lnTo>
                    <a:pt x="526" y="17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9"/>
            <p:cNvSpPr/>
            <p:nvPr/>
          </p:nvSpPr>
          <p:spPr>
            <a:xfrm>
              <a:off x="1880967" y="4792871"/>
              <a:ext cx="62812" cy="59266"/>
            </a:xfrm>
            <a:custGeom>
              <a:avLst/>
              <a:gdLst/>
              <a:ahLst/>
              <a:cxnLst/>
              <a:rect l="l" t="t" r="r" b="b"/>
              <a:pathLst>
                <a:path w="1045" h="986" extrusionOk="0">
                  <a:moveTo>
                    <a:pt x="539" y="197"/>
                  </a:moveTo>
                  <a:cubicBezTo>
                    <a:pt x="735" y="197"/>
                    <a:pt x="735" y="394"/>
                    <a:pt x="735" y="394"/>
                  </a:cubicBezTo>
                  <a:lnTo>
                    <a:pt x="315" y="394"/>
                  </a:lnTo>
                  <a:cubicBezTo>
                    <a:pt x="315" y="394"/>
                    <a:pt x="342" y="197"/>
                    <a:pt x="539" y="197"/>
                  </a:cubicBezTo>
                  <a:close/>
                  <a:moveTo>
                    <a:pt x="525" y="0"/>
                  </a:moveTo>
                  <a:cubicBezTo>
                    <a:pt x="40" y="0"/>
                    <a:pt x="40" y="499"/>
                    <a:pt x="40" y="499"/>
                  </a:cubicBezTo>
                  <a:cubicBezTo>
                    <a:pt x="40" y="499"/>
                    <a:pt x="0" y="984"/>
                    <a:pt x="525" y="984"/>
                  </a:cubicBezTo>
                  <a:cubicBezTo>
                    <a:pt x="525" y="984"/>
                    <a:pt x="539" y="986"/>
                    <a:pt x="560" y="986"/>
                  </a:cubicBezTo>
                  <a:cubicBezTo>
                    <a:pt x="665" y="986"/>
                    <a:pt x="972" y="959"/>
                    <a:pt x="972" y="643"/>
                  </a:cubicBezTo>
                  <a:lnTo>
                    <a:pt x="735" y="643"/>
                  </a:lnTo>
                  <a:cubicBezTo>
                    <a:pt x="735" y="643"/>
                    <a:pt x="735" y="774"/>
                    <a:pt x="539" y="774"/>
                  </a:cubicBezTo>
                  <a:cubicBezTo>
                    <a:pt x="539" y="774"/>
                    <a:pt x="536" y="775"/>
                    <a:pt x="532" y="775"/>
                  </a:cubicBezTo>
                  <a:cubicBezTo>
                    <a:pt x="496" y="775"/>
                    <a:pt x="315" y="764"/>
                    <a:pt x="315" y="551"/>
                  </a:cubicBezTo>
                  <a:lnTo>
                    <a:pt x="972" y="551"/>
                  </a:lnTo>
                  <a:cubicBezTo>
                    <a:pt x="972" y="551"/>
                    <a:pt x="972" y="552"/>
                    <a:pt x="972" y="552"/>
                  </a:cubicBezTo>
                  <a:cubicBezTo>
                    <a:pt x="973" y="552"/>
                    <a:pt x="1044" y="0"/>
                    <a:pt x="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9"/>
            <p:cNvSpPr/>
            <p:nvPr/>
          </p:nvSpPr>
          <p:spPr>
            <a:xfrm>
              <a:off x="1574118" y="4747910"/>
              <a:ext cx="134160" cy="134160"/>
            </a:xfrm>
            <a:custGeom>
              <a:avLst/>
              <a:gdLst/>
              <a:ahLst/>
              <a:cxnLst/>
              <a:rect l="l" t="t" r="r" b="b"/>
              <a:pathLst>
                <a:path w="2232" h="2232" extrusionOk="0">
                  <a:moveTo>
                    <a:pt x="1116" y="184"/>
                  </a:moveTo>
                  <a:cubicBezTo>
                    <a:pt x="1352" y="184"/>
                    <a:pt x="1575" y="263"/>
                    <a:pt x="1746" y="407"/>
                  </a:cubicBezTo>
                  <a:cubicBezTo>
                    <a:pt x="1706" y="446"/>
                    <a:pt x="1575" y="617"/>
                    <a:pt x="1247" y="735"/>
                  </a:cubicBezTo>
                  <a:cubicBezTo>
                    <a:pt x="1103" y="473"/>
                    <a:pt x="945" y="249"/>
                    <a:pt x="906" y="197"/>
                  </a:cubicBezTo>
                  <a:cubicBezTo>
                    <a:pt x="971" y="184"/>
                    <a:pt x="1037" y="184"/>
                    <a:pt x="1116" y="184"/>
                  </a:cubicBezTo>
                  <a:close/>
                  <a:moveTo>
                    <a:pt x="709" y="263"/>
                  </a:moveTo>
                  <a:cubicBezTo>
                    <a:pt x="748" y="315"/>
                    <a:pt x="906" y="525"/>
                    <a:pt x="1050" y="801"/>
                  </a:cubicBezTo>
                  <a:cubicBezTo>
                    <a:pt x="643" y="906"/>
                    <a:pt x="289" y="919"/>
                    <a:pt x="197" y="919"/>
                  </a:cubicBezTo>
                  <a:lnTo>
                    <a:pt x="184" y="919"/>
                  </a:lnTo>
                  <a:cubicBezTo>
                    <a:pt x="250" y="643"/>
                    <a:pt x="446" y="394"/>
                    <a:pt x="709" y="263"/>
                  </a:cubicBezTo>
                  <a:close/>
                  <a:moveTo>
                    <a:pt x="1864" y="525"/>
                  </a:moveTo>
                  <a:cubicBezTo>
                    <a:pt x="1995" y="683"/>
                    <a:pt x="2061" y="879"/>
                    <a:pt x="2074" y="1102"/>
                  </a:cubicBezTo>
                  <a:cubicBezTo>
                    <a:pt x="2021" y="1076"/>
                    <a:pt x="1838" y="1050"/>
                    <a:pt x="1628" y="1050"/>
                  </a:cubicBezTo>
                  <a:cubicBezTo>
                    <a:pt x="1562" y="1050"/>
                    <a:pt x="1483" y="1050"/>
                    <a:pt x="1418" y="1063"/>
                  </a:cubicBezTo>
                  <a:cubicBezTo>
                    <a:pt x="1418" y="1050"/>
                    <a:pt x="1405" y="1037"/>
                    <a:pt x="1405" y="1011"/>
                  </a:cubicBezTo>
                  <a:cubicBezTo>
                    <a:pt x="1378" y="971"/>
                    <a:pt x="1365" y="932"/>
                    <a:pt x="1339" y="879"/>
                  </a:cubicBezTo>
                  <a:cubicBezTo>
                    <a:pt x="1667" y="748"/>
                    <a:pt x="1824" y="578"/>
                    <a:pt x="1864" y="525"/>
                  </a:cubicBezTo>
                  <a:close/>
                  <a:moveTo>
                    <a:pt x="1129" y="971"/>
                  </a:moveTo>
                  <a:cubicBezTo>
                    <a:pt x="1168" y="1011"/>
                    <a:pt x="1181" y="1063"/>
                    <a:pt x="1208" y="1116"/>
                  </a:cubicBezTo>
                  <a:cubicBezTo>
                    <a:pt x="1181" y="1116"/>
                    <a:pt x="1181" y="1116"/>
                    <a:pt x="1168" y="1129"/>
                  </a:cubicBezTo>
                  <a:cubicBezTo>
                    <a:pt x="696" y="1273"/>
                    <a:pt x="446" y="1680"/>
                    <a:pt x="394" y="1759"/>
                  </a:cubicBezTo>
                  <a:cubicBezTo>
                    <a:pt x="263" y="1575"/>
                    <a:pt x="171" y="1365"/>
                    <a:pt x="171" y="1116"/>
                  </a:cubicBezTo>
                  <a:lnTo>
                    <a:pt x="171" y="1102"/>
                  </a:lnTo>
                  <a:lnTo>
                    <a:pt x="197" y="1102"/>
                  </a:lnTo>
                  <a:cubicBezTo>
                    <a:pt x="315" y="1102"/>
                    <a:pt x="722" y="1076"/>
                    <a:pt x="1129" y="971"/>
                  </a:cubicBezTo>
                  <a:close/>
                  <a:moveTo>
                    <a:pt x="1667" y="1207"/>
                  </a:moveTo>
                  <a:cubicBezTo>
                    <a:pt x="1864" y="1207"/>
                    <a:pt x="2008" y="1260"/>
                    <a:pt x="2061" y="1260"/>
                  </a:cubicBezTo>
                  <a:cubicBezTo>
                    <a:pt x="2008" y="1522"/>
                    <a:pt x="1864" y="1759"/>
                    <a:pt x="1641" y="1890"/>
                  </a:cubicBezTo>
                  <a:cubicBezTo>
                    <a:pt x="1628" y="1824"/>
                    <a:pt x="1575" y="1536"/>
                    <a:pt x="1470" y="1234"/>
                  </a:cubicBezTo>
                  <a:cubicBezTo>
                    <a:pt x="1536" y="1207"/>
                    <a:pt x="1601" y="1207"/>
                    <a:pt x="1667" y="1207"/>
                  </a:cubicBezTo>
                  <a:close/>
                  <a:moveTo>
                    <a:pt x="1286" y="1273"/>
                  </a:moveTo>
                  <a:cubicBezTo>
                    <a:pt x="1418" y="1627"/>
                    <a:pt x="1470" y="1903"/>
                    <a:pt x="1483" y="1982"/>
                  </a:cubicBezTo>
                  <a:cubicBezTo>
                    <a:pt x="1365" y="2034"/>
                    <a:pt x="1247" y="2061"/>
                    <a:pt x="1116" y="2061"/>
                  </a:cubicBezTo>
                  <a:cubicBezTo>
                    <a:pt x="906" y="2061"/>
                    <a:pt x="709" y="1995"/>
                    <a:pt x="551" y="1864"/>
                  </a:cubicBezTo>
                  <a:cubicBezTo>
                    <a:pt x="578" y="1824"/>
                    <a:pt x="775" y="1457"/>
                    <a:pt x="1286" y="1273"/>
                  </a:cubicBezTo>
                  <a:close/>
                  <a:moveTo>
                    <a:pt x="1116" y="0"/>
                  </a:moveTo>
                  <a:cubicBezTo>
                    <a:pt x="512" y="0"/>
                    <a:pt x="0" y="486"/>
                    <a:pt x="0" y="1116"/>
                  </a:cubicBezTo>
                  <a:cubicBezTo>
                    <a:pt x="0" y="1732"/>
                    <a:pt x="499" y="2231"/>
                    <a:pt x="1116" y="2231"/>
                  </a:cubicBezTo>
                  <a:cubicBezTo>
                    <a:pt x="1733" y="2231"/>
                    <a:pt x="2231" y="1732"/>
                    <a:pt x="2231" y="1116"/>
                  </a:cubicBezTo>
                  <a:cubicBezTo>
                    <a:pt x="2231" y="486"/>
                    <a:pt x="1733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9"/>
            <p:cNvSpPr/>
            <p:nvPr/>
          </p:nvSpPr>
          <p:spPr>
            <a:xfrm>
              <a:off x="366376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2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2" y="3124"/>
                  </a:cubicBezTo>
                  <a:cubicBezTo>
                    <a:pt x="2415" y="3124"/>
                    <a:pt x="3124" y="2416"/>
                    <a:pt x="3124" y="1563"/>
                  </a:cubicBezTo>
                  <a:cubicBezTo>
                    <a:pt x="3124" y="696"/>
                    <a:pt x="2415" y="1"/>
                    <a:pt x="1562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9"/>
            <p:cNvSpPr/>
            <p:nvPr/>
          </p:nvSpPr>
          <p:spPr>
            <a:xfrm>
              <a:off x="603020" y="4721042"/>
              <a:ext cx="187836" cy="187836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24" y="2416"/>
                    <a:pt x="3124" y="1563"/>
                  </a:cubicBezTo>
                  <a:cubicBezTo>
                    <a:pt x="3124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9"/>
            <p:cNvSpPr/>
            <p:nvPr/>
          </p:nvSpPr>
          <p:spPr>
            <a:xfrm>
              <a:off x="838882" y="4721042"/>
              <a:ext cx="187055" cy="187836"/>
            </a:xfrm>
            <a:custGeom>
              <a:avLst/>
              <a:gdLst/>
              <a:ahLst/>
              <a:cxnLst/>
              <a:rect l="l" t="t" r="r" b="b"/>
              <a:pathLst>
                <a:path w="3112" h="3125" extrusionOk="0">
                  <a:moveTo>
                    <a:pt x="1563" y="1"/>
                  </a:moveTo>
                  <a:cubicBezTo>
                    <a:pt x="696" y="1"/>
                    <a:pt x="1" y="696"/>
                    <a:pt x="1" y="1563"/>
                  </a:cubicBezTo>
                  <a:cubicBezTo>
                    <a:pt x="1" y="2416"/>
                    <a:pt x="696" y="3124"/>
                    <a:pt x="1563" y="3124"/>
                  </a:cubicBezTo>
                  <a:cubicBezTo>
                    <a:pt x="2416" y="3124"/>
                    <a:pt x="3111" y="2416"/>
                    <a:pt x="3111" y="1563"/>
                  </a:cubicBezTo>
                  <a:cubicBezTo>
                    <a:pt x="3111" y="696"/>
                    <a:pt x="2416" y="1"/>
                    <a:pt x="1563" y="1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9"/>
            <p:cNvSpPr/>
            <p:nvPr/>
          </p:nvSpPr>
          <p:spPr>
            <a:xfrm>
              <a:off x="428708" y="4763658"/>
              <a:ext cx="56080" cy="108133"/>
            </a:xfrm>
            <a:custGeom>
              <a:avLst/>
              <a:gdLst/>
              <a:ahLst/>
              <a:cxnLst/>
              <a:rect l="l" t="t" r="r" b="b"/>
              <a:pathLst>
                <a:path w="933" h="1799" extrusionOk="0">
                  <a:moveTo>
                    <a:pt x="617" y="1"/>
                  </a:moveTo>
                  <a:cubicBezTo>
                    <a:pt x="276" y="1"/>
                    <a:pt x="197" y="263"/>
                    <a:pt x="197" y="421"/>
                  </a:cubicBezTo>
                  <a:lnTo>
                    <a:pt x="197" y="657"/>
                  </a:lnTo>
                  <a:lnTo>
                    <a:pt x="0" y="657"/>
                  </a:lnTo>
                  <a:lnTo>
                    <a:pt x="0" y="1011"/>
                  </a:lnTo>
                  <a:lnTo>
                    <a:pt x="197" y="1011"/>
                  </a:lnTo>
                  <a:lnTo>
                    <a:pt x="197" y="1799"/>
                  </a:lnTo>
                  <a:lnTo>
                    <a:pt x="617" y="1799"/>
                  </a:lnTo>
                  <a:lnTo>
                    <a:pt x="617" y="1011"/>
                  </a:lnTo>
                  <a:lnTo>
                    <a:pt x="919" y="1011"/>
                  </a:lnTo>
                  <a:lnTo>
                    <a:pt x="932" y="670"/>
                  </a:lnTo>
                  <a:lnTo>
                    <a:pt x="604" y="670"/>
                  </a:lnTo>
                  <a:lnTo>
                    <a:pt x="604" y="460"/>
                  </a:lnTo>
                  <a:cubicBezTo>
                    <a:pt x="604" y="381"/>
                    <a:pt x="670" y="355"/>
                    <a:pt x="709" y="355"/>
                  </a:cubicBezTo>
                  <a:lnTo>
                    <a:pt x="932" y="355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9"/>
            <p:cNvSpPr/>
            <p:nvPr/>
          </p:nvSpPr>
          <p:spPr>
            <a:xfrm>
              <a:off x="643292" y="4770751"/>
              <a:ext cx="112040" cy="90762"/>
            </a:xfrm>
            <a:custGeom>
              <a:avLst/>
              <a:gdLst/>
              <a:ahLst/>
              <a:cxnLst/>
              <a:rect l="l" t="t" r="r" b="b"/>
              <a:pathLst>
                <a:path w="1864" h="1510" extrusionOk="0">
                  <a:moveTo>
                    <a:pt x="1286" y="1"/>
                  </a:moveTo>
                  <a:cubicBezTo>
                    <a:pt x="1076" y="1"/>
                    <a:pt x="906" y="158"/>
                    <a:pt x="906" y="368"/>
                  </a:cubicBezTo>
                  <a:cubicBezTo>
                    <a:pt x="906" y="408"/>
                    <a:pt x="906" y="434"/>
                    <a:pt x="919" y="460"/>
                  </a:cubicBezTo>
                  <a:cubicBezTo>
                    <a:pt x="617" y="434"/>
                    <a:pt x="315" y="289"/>
                    <a:pt x="131" y="66"/>
                  </a:cubicBezTo>
                  <a:cubicBezTo>
                    <a:pt x="105" y="106"/>
                    <a:pt x="92" y="171"/>
                    <a:pt x="92" y="263"/>
                  </a:cubicBezTo>
                  <a:cubicBezTo>
                    <a:pt x="92" y="394"/>
                    <a:pt x="158" y="499"/>
                    <a:pt x="249" y="565"/>
                  </a:cubicBezTo>
                  <a:cubicBezTo>
                    <a:pt x="184" y="565"/>
                    <a:pt x="131" y="552"/>
                    <a:pt x="66" y="526"/>
                  </a:cubicBezTo>
                  <a:lnTo>
                    <a:pt x="66" y="526"/>
                  </a:lnTo>
                  <a:cubicBezTo>
                    <a:pt x="66" y="696"/>
                    <a:pt x="197" y="867"/>
                    <a:pt x="381" y="893"/>
                  </a:cubicBezTo>
                  <a:cubicBezTo>
                    <a:pt x="354" y="919"/>
                    <a:pt x="315" y="919"/>
                    <a:pt x="289" y="919"/>
                  </a:cubicBezTo>
                  <a:lnTo>
                    <a:pt x="223" y="919"/>
                  </a:lnTo>
                  <a:cubicBezTo>
                    <a:pt x="263" y="1064"/>
                    <a:pt x="420" y="1182"/>
                    <a:pt x="578" y="1182"/>
                  </a:cubicBezTo>
                  <a:cubicBezTo>
                    <a:pt x="446" y="1274"/>
                    <a:pt x="289" y="1339"/>
                    <a:pt x="105" y="1339"/>
                  </a:cubicBezTo>
                  <a:lnTo>
                    <a:pt x="0" y="1339"/>
                  </a:lnTo>
                  <a:cubicBezTo>
                    <a:pt x="171" y="1457"/>
                    <a:pt x="381" y="1510"/>
                    <a:pt x="591" y="1510"/>
                  </a:cubicBezTo>
                  <a:cubicBezTo>
                    <a:pt x="1299" y="1510"/>
                    <a:pt x="1680" y="919"/>
                    <a:pt x="1680" y="421"/>
                  </a:cubicBezTo>
                  <a:lnTo>
                    <a:pt x="1680" y="368"/>
                  </a:lnTo>
                  <a:cubicBezTo>
                    <a:pt x="1746" y="303"/>
                    <a:pt x="1811" y="237"/>
                    <a:pt x="1864" y="158"/>
                  </a:cubicBezTo>
                  <a:lnTo>
                    <a:pt x="1864" y="158"/>
                  </a:lnTo>
                  <a:cubicBezTo>
                    <a:pt x="1798" y="198"/>
                    <a:pt x="1706" y="211"/>
                    <a:pt x="1641" y="224"/>
                  </a:cubicBezTo>
                  <a:cubicBezTo>
                    <a:pt x="1732" y="171"/>
                    <a:pt x="1798" y="106"/>
                    <a:pt x="1811" y="14"/>
                  </a:cubicBezTo>
                  <a:lnTo>
                    <a:pt x="1811" y="14"/>
                  </a:lnTo>
                  <a:cubicBezTo>
                    <a:pt x="1732" y="66"/>
                    <a:pt x="1641" y="93"/>
                    <a:pt x="1562" y="106"/>
                  </a:cubicBezTo>
                  <a:cubicBezTo>
                    <a:pt x="1496" y="27"/>
                    <a:pt x="1404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9"/>
            <p:cNvSpPr/>
            <p:nvPr/>
          </p:nvSpPr>
          <p:spPr>
            <a:xfrm>
              <a:off x="1112612" y="4758910"/>
              <a:ext cx="112100" cy="111319"/>
            </a:xfrm>
            <a:custGeom>
              <a:avLst/>
              <a:gdLst/>
              <a:ahLst/>
              <a:cxnLst/>
              <a:rect l="l" t="t" r="r" b="b"/>
              <a:pathLst>
                <a:path w="1865" h="1852" extrusionOk="0">
                  <a:moveTo>
                    <a:pt x="1353" y="158"/>
                  </a:moveTo>
                  <a:cubicBezTo>
                    <a:pt x="1549" y="158"/>
                    <a:pt x="1707" y="329"/>
                    <a:pt x="1707" y="526"/>
                  </a:cubicBezTo>
                  <a:lnTo>
                    <a:pt x="1707" y="1353"/>
                  </a:lnTo>
                  <a:cubicBezTo>
                    <a:pt x="1707" y="1549"/>
                    <a:pt x="1549" y="1720"/>
                    <a:pt x="1353" y="1720"/>
                  </a:cubicBezTo>
                  <a:lnTo>
                    <a:pt x="513" y="1720"/>
                  </a:lnTo>
                  <a:cubicBezTo>
                    <a:pt x="316" y="1720"/>
                    <a:pt x="158" y="1549"/>
                    <a:pt x="158" y="1353"/>
                  </a:cubicBezTo>
                  <a:lnTo>
                    <a:pt x="158" y="526"/>
                  </a:lnTo>
                  <a:cubicBezTo>
                    <a:pt x="158" y="329"/>
                    <a:pt x="316" y="158"/>
                    <a:pt x="513" y="158"/>
                  </a:cubicBezTo>
                  <a:close/>
                  <a:moveTo>
                    <a:pt x="513" y="1"/>
                  </a:moveTo>
                  <a:cubicBezTo>
                    <a:pt x="237" y="1"/>
                    <a:pt x="1" y="224"/>
                    <a:pt x="1" y="500"/>
                  </a:cubicBezTo>
                  <a:lnTo>
                    <a:pt x="1" y="1339"/>
                  </a:lnTo>
                  <a:cubicBezTo>
                    <a:pt x="1" y="1615"/>
                    <a:pt x="237" y="1851"/>
                    <a:pt x="513" y="1851"/>
                  </a:cubicBezTo>
                  <a:lnTo>
                    <a:pt x="1353" y="1851"/>
                  </a:lnTo>
                  <a:cubicBezTo>
                    <a:pt x="1628" y="1851"/>
                    <a:pt x="1864" y="1615"/>
                    <a:pt x="1864" y="1339"/>
                  </a:cubicBezTo>
                  <a:lnTo>
                    <a:pt x="1864" y="526"/>
                  </a:lnTo>
                  <a:cubicBezTo>
                    <a:pt x="1864" y="224"/>
                    <a:pt x="1628" y="1"/>
                    <a:pt x="1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9"/>
            <p:cNvSpPr/>
            <p:nvPr/>
          </p:nvSpPr>
          <p:spPr>
            <a:xfrm>
              <a:off x="1138639" y="4784936"/>
              <a:ext cx="59266" cy="59266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486" y="172"/>
                  </a:moveTo>
                  <a:cubicBezTo>
                    <a:pt x="670" y="172"/>
                    <a:pt x="815" y="316"/>
                    <a:pt x="815" y="500"/>
                  </a:cubicBezTo>
                  <a:cubicBezTo>
                    <a:pt x="815" y="683"/>
                    <a:pt x="670" y="828"/>
                    <a:pt x="486" y="828"/>
                  </a:cubicBezTo>
                  <a:cubicBezTo>
                    <a:pt x="316" y="828"/>
                    <a:pt x="158" y="683"/>
                    <a:pt x="158" y="500"/>
                  </a:cubicBezTo>
                  <a:cubicBezTo>
                    <a:pt x="158" y="316"/>
                    <a:pt x="316" y="172"/>
                    <a:pt x="486" y="172"/>
                  </a:cubicBezTo>
                  <a:close/>
                  <a:moveTo>
                    <a:pt x="486" y="1"/>
                  </a:moveTo>
                  <a:cubicBezTo>
                    <a:pt x="211" y="1"/>
                    <a:pt x="1" y="224"/>
                    <a:pt x="1" y="500"/>
                  </a:cubicBezTo>
                  <a:cubicBezTo>
                    <a:pt x="1" y="775"/>
                    <a:pt x="211" y="985"/>
                    <a:pt x="486" y="985"/>
                  </a:cubicBezTo>
                  <a:cubicBezTo>
                    <a:pt x="775" y="985"/>
                    <a:pt x="985" y="775"/>
                    <a:pt x="985" y="500"/>
                  </a:cubicBezTo>
                  <a:cubicBezTo>
                    <a:pt x="985" y="237"/>
                    <a:pt x="775" y="1"/>
                    <a:pt x="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9"/>
            <p:cNvSpPr/>
            <p:nvPr/>
          </p:nvSpPr>
          <p:spPr>
            <a:xfrm>
              <a:off x="1191533" y="4777062"/>
              <a:ext cx="14245" cy="14245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8" y="1"/>
                  </a:moveTo>
                  <a:cubicBezTo>
                    <a:pt x="53" y="1"/>
                    <a:pt x="0" y="53"/>
                    <a:pt x="0" y="119"/>
                  </a:cubicBezTo>
                  <a:cubicBezTo>
                    <a:pt x="0" y="184"/>
                    <a:pt x="53" y="237"/>
                    <a:pt x="118" y="237"/>
                  </a:cubicBezTo>
                  <a:cubicBezTo>
                    <a:pt x="184" y="237"/>
                    <a:pt x="236" y="184"/>
                    <a:pt x="236" y="119"/>
                  </a:cubicBezTo>
                  <a:cubicBezTo>
                    <a:pt x="236" y="53"/>
                    <a:pt x="184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9"/>
            <p:cNvSpPr/>
            <p:nvPr/>
          </p:nvSpPr>
          <p:spPr>
            <a:xfrm>
              <a:off x="1354785" y="4780248"/>
              <a:ext cx="100259" cy="70266"/>
            </a:xfrm>
            <a:custGeom>
              <a:avLst/>
              <a:gdLst/>
              <a:ahLst/>
              <a:cxnLst/>
              <a:rect l="l" t="t" r="r" b="b"/>
              <a:pathLst>
                <a:path w="1668" h="1169" extrusionOk="0">
                  <a:moveTo>
                    <a:pt x="1668" y="250"/>
                  </a:moveTo>
                  <a:cubicBezTo>
                    <a:pt x="1668" y="118"/>
                    <a:pt x="1549" y="0"/>
                    <a:pt x="1418" y="0"/>
                  </a:cubicBezTo>
                  <a:lnTo>
                    <a:pt x="237" y="0"/>
                  </a:lnTo>
                  <a:cubicBezTo>
                    <a:pt x="106" y="0"/>
                    <a:pt x="1" y="118"/>
                    <a:pt x="1" y="250"/>
                  </a:cubicBezTo>
                  <a:lnTo>
                    <a:pt x="1" y="919"/>
                  </a:lnTo>
                  <a:cubicBezTo>
                    <a:pt x="1" y="1050"/>
                    <a:pt x="106" y="1168"/>
                    <a:pt x="237" y="1168"/>
                  </a:cubicBezTo>
                  <a:lnTo>
                    <a:pt x="1418" y="1168"/>
                  </a:lnTo>
                  <a:cubicBezTo>
                    <a:pt x="1549" y="1168"/>
                    <a:pt x="1668" y="1050"/>
                    <a:pt x="1668" y="919"/>
                  </a:cubicBezTo>
                  <a:close/>
                  <a:moveTo>
                    <a:pt x="670" y="853"/>
                  </a:moveTo>
                  <a:lnTo>
                    <a:pt x="670" y="210"/>
                  </a:lnTo>
                  <a:lnTo>
                    <a:pt x="1143" y="525"/>
                  </a:lnTo>
                  <a:close/>
                  <a:moveTo>
                    <a:pt x="670" y="853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9"/>
            <p:cNvSpPr/>
            <p:nvPr/>
          </p:nvSpPr>
          <p:spPr>
            <a:xfrm>
              <a:off x="883061" y="4756566"/>
              <a:ext cx="105789" cy="104948"/>
            </a:xfrm>
            <a:custGeom>
              <a:avLst/>
              <a:gdLst/>
              <a:ahLst/>
              <a:cxnLst/>
              <a:rect l="l" t="t" r="r" b="b"/>
              <a:pathLst>
                <a:path w="1760" h="1746" extrusionOk="0">
                  <a:moveTo>
                    <a:pt x="198" y="0"/>
                  </a:moveTo>
                  <a:cubicBezTo>
                    <a:pt x="80" y="0"/>
                    <a:pt x="1" y="79"/>
                    <a:pt x="1" y="197"/>
                  </a:cubicBezTo>
                  <a:cubicBezTo>
                    <a:pt x="1" y="315"/>
                    <a:pt x="80" y="394"/>
                    <a:pt x="198" y="394"/>
                  </a:cubicBezTo>
                  <a:cubicBezTo>
                    <a:pt x="316" y="394"/>
                    <a:pt x="394" y="315"/>
                    <a:pt x="394" y="197"/>
                  </a:cubicBezTo>
                  <a:cubicBezTo>
                    <a:pt x="394" y="79"/>
                    <a:pt x="303" y="0"/>
                    <a:pt x="198" y="0"/>
                  </a:cubicBezTo>
                  <a:close/>
                  <a:moveTo>
                    <a:pt x="1" y="578"/>
                  </a:moveTo>
                  <a:lnTo>
                    <a:pt x="1" y="1720"/>
                  </a:lnTo>
                  <a:lnTo>
                    <a:pt x="381" y="1720"/>
                  </a:lnTo>
                  <a:lnTo>
                    <a:pt x="381" y="578"/>
                  </a:lnTo>
                  <a:close/>
                  <a:moveTo>
                    <a:pt x="1313" y="565"/>
                  </a:moveTo>
                  <a:cubicBezTo>
                    <a:pt x="1116" y="565"/>
                    <a:pt x="1024" y="670"/>
                    <a:pt x="972" y="762"/>
                  </a:cubicBezTo>
                  <a:lnTo>
                    <a:pt x="972" y="591"/>
                  </a:lnTo>
                  <a:lnTo>
                    <a:pt x="591" y="591"/>
                  </a:lnTo>
                  <a:lnTo>
                    <a:pt x="591" y="1746"/>
                  </a:lnTo>
                  <a:lnTo>
                    <a:pt x="972" y="1746"/>
                  </a:lnTo>
                  <a:lnTo>
                    <a:pt x="972" y="1103"/>
                  </a:lnTo>
                  <a:cubicBezTo>
                    <a:pt x="972" y="1063"/>
                    <a:pt x="972" y="1024"/>
                    <a:pt x="985" y="998"/>
                  </a:cubicBezTo>
                  <a:cubicBezTo>
                    <a:pt x="1024" y="919"/>
                    <a:pt x="1090" y="853"/>
                    <a:pt x="1182" y="853"/>
                  </a:cubicBezTo>
                  <a:cubicBezTo>
                    <a:pt x="1326" y="853"/>
                    <a:pt x="1379" y="972"/>
                    <a:pt x="1379" y="1116"/>
                  </a:cubicBezTo>
                  <a:lnTo>
                    <a:pt x="1379" y="1720"/>
                  </a:lnTo>
                  <a:lnTo>
                    <a:pt x="1759" y="1720"/>
                  </a:lnTo>
                  <a:lnTo>
                    <a:pt x="1759" y="1063"/>
                  </a:lnTo>
                  <a:cubicBezTo>
                    <a:pt x="1759" y="722"/>
                    <a:pt x="1563" y="565"/>
                    <a:pt x="1313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75" r:id="rId9"/>
    <p:sldLayoutId id="2147483676" r:id="rId10"/>
    <p:sldLayoutId id="2147483677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otors.com.br/institucion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Google Shape;6044;p37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5" name="Google Shape;6045;p37"/>
          <p:cNvSpPr txBox="1">
            <a:spLocks noGrp="1"/>
          </p:cNvSpPr>
          <p:nvPr>
            <p:ph type="ctrTitle"/>
          </p:nvPr>
        </p:nvSpPr>
        <p:spPr>
          <a:xfrm>
            <a:off x="670024" y="955950"/>
            <a:ext cx="4406032" cy="25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Interface</a:t>
            </a:r>
            <a:br>
              <a:rPr lang="pt-BR" dirty="0">
                <a:solidFill>
                  <a:schemeClr val="accent1"/>
                </a:solidFill>
              </a:rPr>
            </a:br>
            <a:r>
              <a:rPr lang="pt-BR" dirty="0">
                <a:solidFill>
                  <a:schemeClr val="accent1"/>
                </a:solidFill>
              </a:rPr>
              <a:t>Humano</a:t>
            </a:r>
            <a:br>
              <a:rPr lang="pt-BR" dirty="0">
                <a:solidFill>
                  <a:schemeClr val="accent1"/>
                </a:solidFill>
              </a:rPr>
            </a:br>
            <a:r>
              <a:rPr lang="pt-BR" dirty="0">
                <a:solidFill>
                  <a:schemeClr val="accent1"/>
                </a:solidFill>
              </a:rPr>
              <a:t>Computador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046" name="Google Shape;6046;p37"/>
          <p:cNvSpPr txBox="1">
            <a:spLocks noGrp="1"/>
          </p:cNvSpPr>
          <p:nvPr>
            <p:ph type="subTitle" idx="1"/>
          </p:nvPr>
        </p:nvSpPr>
        <p:spPr>
          <a:xfrm>
            <a:off x="737800" y="3481625"/>
            <a:ext cx="29646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Usabilidade e acessibilidade nos sites</a:t>
            </a:r>
            <a:endParaRPr dirty="0"/>
          </a:p>
        </p:txBody>
      </p:sp>
      <p:sp>
        <p:nvSpPr>
          <p:cNvPr id="6052" name="Google Shape;6052;p37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53" name="Google Shape;6053;p37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54" name="Google Shape;6054;p37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56" name="Google Shape;6056;p37"/>
          <p:cNvPicPr preferRelativeResize="0"/>
          <p:nvPr/>
        </p:nvPicPr>
        <p:blipFill rotWithShape="1">
          <a:blip r:embed="rId3">
            <a:alphaModFix/>
          </a:blip>
          <a:srcRect l="26355" r="4850"/>
          <a:stretch/>
        </p:blipFill>
        <p:spPr>
          <a:xfrm flipH="1">
            <a:off x="5364200" y="1092688"/>
            <a:ext cx="3174600" cy="30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7" name="Google Shape;6057;p37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58" name="Google Shape;6058;p37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37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37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2271300" y="2787774"/>
            <a:ext cx="4601400" cy="12961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Tanto no site do Debian quanto no do </a:t>
            </a:r>
            <a:r>
              <a:rPr lang="pt-BR" sz="1600" dirty="0" err="1"/>
              <a:t>CleanEnergy</a:t>
            </a:r>
            <a:r>
              <a:rPr lang="pt-BR" sz="1600" dirty="0"/>
              <a:t>, n</a:t>
            </a:r>
            <a:r>
              <a:rPr lang="pt-BR" sz="2000" dirty="0"/>
              <a:t>ã</a:t>
            </a:r>
            <a:r>
              <a:rPr lang="pt-BR" sz="1600" dirty="0"/>
              <a:t>o há a heurística de visibilidade</a:t>
            </a:r>
            <a:endParaRPr sz="1600" dirty="0"/>
          </a:p>
        </p:txBody>
      </p:sp>
      <p:grpSp>
        <p:nvGrpSpPr>
          <p:cNvPr id="6220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27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214;p44">
            <a:extLst>
              <a:ext uri="{FF2B5EF4-FFF2-40B4-BE49-F238E27FC236}">
                <a16:creationId xmlns="" xmlns:a16="http://schemas.microsoft.com/office/drawing/2014/main" id="{5D14FB4D-1E1C-43E1-86D6-A4191A52EF0E}"/>
              </a:ext>
            </a:extLst>
          </p:cNvPr>
          <p:cNvSpPr txBox="1">
            <a:spLocks/>
          </p:cNvSpPr>
          <p:nvPr/>
        </p:nvSpPr>
        <p:spPr>
          <a:xfrm>
            <a:off x="2051716" y="786864"/>
            <a:ext cx="4975984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 err="1">
                <a:solidFill>
                  <a:schemeClr val="tx1"/>
                </a:solidFill>
              </a:rPr>
              <a:t>Oops</a:t>
            </a:r>
            <a:r>
              <a:rPr lang="pt-BR" sz="6000" dirty="0">
                <a:solidFill>
                  <a:schemeClr val="tx1"/>
                </a:solidFill>
              </a:rPr>
              <a:t>!!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A06CC77F-07AC-4509-AE8D-96C987045050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 / </a:t>
            </a:r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13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0" name="Google Shape;7840;p46"/>
          <p:cNvSpPr txBox="1">
            <a:spLocks noGrp="1"/>
          </p:cNvSpPr>
          <p:nvPr>
            <p:ph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7841" name="Google Shape;7841;p46"/>
          <p:cNvSpPr txBox="1">
            <a:spLocks noGrp="1"/>
          </p:cNvSpPr>
          <p:nvPr>
            <p:ph type="subTitle" idx="1"/>
          </p:nvPr>
        </p:nvSpPr>
        <p:spPr>
          <a:xfrm>
            <a:off x="616850" y="2419575"/>
            <a:ext cx="3518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Compatibilidade </a:t>
            </a:r>
          </a:p>
        </p:txBody>
      </p:sp>
      <p:sp>
        <p:nvSpPr>
          <p:cNvPr id="7842" name="Google Shape;7842;p46"/>
          <p:cNvSpPr txBox="1">
            <a:spLocks noGrp="1"/>
          </p:cNvSpPr>
          <p:nvPr>
            <p:ph type="subTitle" idx="2"/>
          </p:nvPr>
        </p:nvSpPr>
        <p:spPr>
          <a:xfrm>
            <a:off x="611560" y="2787774"/>
            <a:ext cx="3528392" cy="1368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 smtClean="0"/>
              <a:t>Interface </a:t>
            </a:r>
            <a:r>
              <a:rPr lang="pt-BR" dirty="0" smtClean="0"/>
              <a:t>funcional e acessível que fale a linguagem do usuário. Ou seja, que utiliza palavras, frases e conceitos que sejam familiares ao usuário</a:t>
            </a:r>
            <a:endParaRPr dirty="0"/>
          </a:p>
        </p:txBody>
      </p:sp>
      <p:pic>
        <p:nvPicPr>
          <p:cNvPr id="7848" name="Google Shape;7848;p46"/>
          <p:cNvPicPr preferRelativeResize="0"/>
          <p:nvPr/>
        </p:nvPicPr>
        <p:blipFill rotWithShape="1">
          <a:blip r:embed="rId3">
            <a:alphaModFix/>
          </a:blip>
          <a:srcRect t="-1011" b="9024"/>
          <a:stretch/>
        </p:blipFill>
        <p:spPr>
          <a:xfrm flipH="1">
            <a:off x="4736588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849" name="Google Shape;7849;p46"/>
          <p:cNvGrpSpPr/>
          <p:nvPr/>
        </p:nvGrpSpPr>
        <p:grpSpPr>
          <a:xfrm>
            <a:off x="4731788" y="1087900"/>
            <a:ext cx="3807000" cy="279900"/>
            <a:chOff x="4731788" y="1087900"/>
            <a:chExt cx="3807000" cy="279900"/>
          </a:xfrm>
        </p:grpSpPr>
        <p:sp>
          <p:nvSpPr>
            <p:cNvPr id="7850" name="Google Shape;7850;p46"/>
            <p:cNvSpPr/>
            <p:nvPr/>
          </p:nvSpPr>
          <p:spPr>
            <a:xfrm>
              <a:off x="4731788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6"/>
            <p:cNvSpPr/>
            <p:nvPr/>
          </p:nvSpPr>
          <p:spPr>
            <a:xfrm>
              <a:off x="8273912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46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7853" name="Google Shape;7853;p46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6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6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6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7" name="Google Shape;7857;p46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8" name="Google Shape;7858;p46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59" name="Google Shape;7859;p46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7860" name="Google Shape;7860;p46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6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2271300" y="1736050"/>
            <a:ext cx="4601400" cy="18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115616" y="1347615"/>
          <a:ext cx="6912768" cy="2592287"/>
        </p:xfrm>
        <a:graphic>
          <a:graphicData uri="http://schemas.openxmlformats.org/presentationml/2006/ole">
            <p:oleObj spid="_x0000_s35841" name="Imagem" r:id="rId4" imgW="12609524" imgH="6361905" progId="StaticDib">
              <p:embed/>
            </p:oleObj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A1295EA-909B-4C6D-8F16-97B5D69DF1D5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C3377DF6-A772-428C-A19A-B4C3804A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987573"/>
            <a:ext cx="122257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>
            <a:extLst>
              <a:ext uri="{FF2B5EF4-FFF2-40B4-BE49-F238E27FC236}">
                <a16:creationId xmlns="" xmlns:a16="http://schemas.microsoft.com/office/drawing/2014/main" id="{CAC0B817-DE26-402A-B06D-FEF1D1878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3855248"/>
              </p:ext>
            </p:extLst>
          </p:nvPr>
        </p:nvGraphicFramePr>
        <p:xfrm>
          <a:off x="1115615" y="987574"/>
          <a:ext cx="6927953" cy="3168352"/>
        </p:xfrm>
        <a:graphic>
          <a:graphicData uri="http://schemas.openxmlformats.org/presentationml/2006/ole">
            <p:oleObj spid="_x0000_s37889" name="Imagem" r:id="rId4" imgW="0" imgH="0" progId="StaticMetafile">
              <p:embed/>
            </p:oleObj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9B95AF30-9122-49A6-A913-E094BCB14AF0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 </a:t>
            </a:r>
          </a:p>
        </p:txBody>
      </p:sp>
    </p:spTree>
    <p:extLst>
      <p:ext uri="{BB962C8B-B14F-4D97-AF65-F5344CB8AC3E}">
        <p14:creationId xmlns="" xmlns:p14="http://schemas.microsoft.com/office/powerpoint/2010/main" val="33388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C3377DF6-A772-428C-A19A-B4C3804A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987573"/>
            <a:ext cx="122257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9B95AF30-9122-49A6-A913-E094BCB14AF0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Imagem 4" descr="Uma imagem contendo homem, em pé, mesa, segurando&#10;&#10;Descrição gerada automaticamente">
            <a:extLst>
              <a:ext uri="{FF2B5EF4-FFF2-40B4-BE49-F238E27FC236}">
                <a16:creationId xmlns="" xmlns:a16="http://schemas.microsoft.com/office/drawing/2014/main" id="{F177391A-E923-40E0-B538-8836CAAE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1472278"/>
            <a:ext cx="3649435" cy="1562127"/>
          </a:xfrm>
          <a:prstGeom prst="rect">
            <a:avLst/>
          </a:prstGeom>
        </p:spPr>
      </p:pic>
      <p:pic>
        <p:nvPicPr>
          <p:cNvPr id="8" name="Imagem 8" descr="Uma imagem contendo pessoa, homem, foto, placa&#10;&#10;Descrição gerada automaticamente">
            <a:extLst>
              <a:ext uri="{FF2B5EF4-FFF2-40B4-BE49-F238E27FC236}">
                <a16:creationId xmlns="" xmlns:a16="http://schemas.microsoft.com/office/drawing/2014/main" id="{695E8C46-A983-4AC6-B0ED-A1FD00F2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543" y="2106853"/>
            <a:ext cx="4163785" cy="1419649"/>
          </a:xfrm>
          <a:prstGeom prst="rect">
            <a:avLst/>
          </a:prstGeom>
        </p:spPr>
      </p:pic>
      <p:pic>
        <p:nvPicPr>
          <p:cNvPr id="9" name="Imagem 9" descr="Uma imagem contendo pessoa, homem, segurando, frente&#10;&#10;Descrição gerada automaticamente">
            <a:extLst>
              <a:ext uri="{FF2B5EF4-FFF2-40B4-BE49-F238E27FC236}">
                <a16:creationId xmlns="" xmlns:a16="http://schemas.microsoft.com/office/drawing/2014/main" id="{0E8D6A4D-EF36-47B9-835E-10114A25C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279" y="2710880"/>
            <a:ext cx="3763734" cy="13137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21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5" name="Google Shape;8055;p54"/>
          <p:cNvSpPr txBox="1">
            <a:spLocks noGrp="1"/>
          </p:cNvSpPr>
          <p:nvPr>
            <p:ph type="subTitle" idx="1"/>
          </p:nvPr>
        </p:nvSpPr>
        <p:spPr>
          <a:xfrm>
            <a:off x="4716016" y="2499742"/>
            <a:ext cx="4139952" cy="569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sz="2000" dirty="0"/>
              <a:t>Controle do usuário e liberdade</a:t>
            </a:r>
          </a:p>
        </p:txBody>
      </p:sp>
      <p:sp>
        <p:nvSpPr>
          <p:cNvPr id="8056" name="Google Shape;8056;p54"/>
          <p:cNvSpPr txBox="1">
            <a:spLocks noGrp="1"/>
          </p:cNvSpPr>
          <p:nvPr>
            <p:ph type="subTitle" idx="2"/>
          </p:nvPr>
        </p:nvSpPr>
        <p:spPr>
          <a:xfrm>
            <a:off x="5220072" y="3003798"/>
            <a:ext cx="2829900" cy="108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 smtClean="0"/>
              <a:t> </a:t>
            </a:r>
            <a:r>
              <a:rPr lang="pt-BR" dirty="0" smtClean="0"/>
              <a:t>U</a:t>
            </a:r>
            <a:r>
              <a:rPr lang="pt-BR" dirty="0" smtClean="0"/>
              <a:t>suário </a:t>
            </a:r>
            <a:r>
              <a:rPr lang="pt-BR" dirty="0" smtClean="0"/>
              <a:t>possa decidir e tomar as ações que quiser</a:t>
            </a:r>
            <a:endParaRPr dirty="0"/>
          </a:p>
        </p:txBody>
      </p:sp>
      <p:sp>
        <p:nvSpPr>
          <p:cNvPr id="8057" name="Google Shape;8057;p54"/>
          <p:cNvSpPr txBox="1">
            <a:spLocks noGrp="1"/>
          </p:cNvSpPr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#3</a:t>
            </a:r>
            <a:endParaRPr dirty="0"/>
          </a:p>
        </p:txBody>
      </p:sp>
      <p:pic>
        <p:nvPicPr>
          <p:cNvPr id="8058" name="Google Shape;8058;p54"/>
          <p:cNvPicPr preferRelativeResize="0"/>
          <p:nvPr/>
        </p:nvPicPr>
        <p:blipFill rotWithShape="1">
          <a:blip r:embed="rId3">
            <a:alphaModFix/>
          </a:blip>
          <a:srcRect l="4701" r="4701"/>
          <a:stretch/>
        </p:blipFill>
        <p:spPr>
          <a:xfrm>
            <a:off x="610000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59" name="Google Shape;8059;p54"/>
          <p:cNvSpPr/>
          <p:nvPr/>
        </p:nvSpPr>
        <p:spPr>
          <a:xfrm>
            <a:off x="605200" y="1087900"/>
            <a:ext cx="3807000" cy="2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0" name="Google Shape;8060;p54"/>
          <p:cNvSpPr/>
          <p:nvPr/>
        </p:nvSpPr>
        <p:spPr>
          <a:xfrm>
            <a:off x="4147325" y="1110436"/>
            <a:ext cx="224700" cy="224700"/>
          </a:xfrm>
          <a:prstGeom prst="mathMultiply">
            <a:avLst>
              <a:gd name="adj1" fmla="val 67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5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8067" name="Google Shape;8067;p5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5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5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5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1" name="Google Shape;8071;p5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2" name="Google Shape;8072;p5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73" name="Google Shape;8073;p5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8074" name="Google Shape;8074;p5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5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87624" y="1347614"/>
          <a:ext cx="6768752" cy="544513"/>
        </p:xfrm>
        <a:graphic>
          <a:graphicData uri="http://schemas.openxmlformats.org/presentationml/2006/ole">
            <p:oleObj spid="_x0000_s44033" name="Imagem" r:id="rId4" imgW="12485714" imgH="1114286" progId="StaticDib">
              <p:embed/>
            </p:oleObj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187624" y="1995686"/>
          <a:ext cx="6840760" cy="2160240"/>
        </p:xfrm>
        <a:graphic>
          <a:graphicData uri="http://schemas.openxmlformats.org/presentationml/2006/ole">
            <p:oleObj spid="_x0000_s44034" name="Imagem" r:id="rId5" imgW="5486110" imgH="2761894" progId="StaticMetafile">
              <p:embed/>
            </p:oleObj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283DFCCB-1A75-4C35-8EB4-A3A1849CBC05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00E89CBB-7A61-49C0-865C-CB63B13DCC71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</a:t>
            </a:r>
          </a:p>
        </p:txBody>
      </p:sp>
      <p:sp>
        <p:nvSpPr>
          <p:cNvPr id="21" name="Google Shape;6214;p44">
            <a:extLst>
              <a:ext uri="{FF2B5EF4-FFF2-40B4-BE49-F238E27FC236}">
                <a16:creationId xmlns="" xmlns:a16="http://schemas.microsoft.com/office/drawing/2014/main" id="{501A7E77-50F1-43D6-994C-FB88C74AE904}"/>
              </a:ext>
            </a:extLst>
          </p:cNvPr>
          <p:cNvSpPr txBox="1">
            <a:spLocks/>
          </p:cNvSpPr>
          <p:nvPr/>
        </p:nvSpPr>
        <p:spPr>
          <a:xfrm>
            <a:off x="2051716" y="786864"/>
            <a:ext cx="4820980" cy="207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6000" dirty="0" err="1">
                <a:solidFill>
                  <a:schemeClr val="tx1"/>
                </a:solidFill>
              </a:rPr>
              <a:t>Oops</a:t>
            </a:r>
            <a:r>
              <a:rPr lang="pt-BR" sz="6000" dirty="0">
                <a:solidFill>
                  <a:schemeClr val="tx1"/>
                </a:solidFill>
              </a:rPr>
              <a:t>!!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3C5B4A45-F105-4FFE-8C3C-42DA2F949AAD}"/>
              </a:ext>
            </a:extLst>
          </p:cNvPr>
          <p:cNvSpPr txBox="1"/>
          <p:nvPr/>
        </p:nvSpPr>
        <p:spPr>
          <a:xfrm>
            <a:off x="1979712" y="2715766"/>
            <a:ext cx="5112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Montserrat" panose="020B0604020202020204" charset="0"/>
              </a:rPr>
              <a:t>No site do Debian, não há a heurística de controle de liberdade do usuário</a:t>
            </a:r>
          </a:p>
        </p:txBody>
      </p:sp>
    </p:spTree>
    <p:extLst>
      <p:ext uri="{BB962C8B-B14F-4D97-AF65-F5344CB8AC3E}">
        <p14:creationId xmlns="" xmlns:p14="http://schemas.microsoft.com/office/powerpoint/2010/main" val="80373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E41B5A3D-BA6C-46EB-90A7-8EE3933E87AA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B23A9DD2-B74A-474F-863A-D02CB98AF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64" y="2322791"/>
            <a:ext cx="6833508" cy="5060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F842E9EE-9E14-4162-8606-4D09C6DB69D3}"/>
              </a:ext>
            </a:extLst>
          </p:cNvPr>
          <p:cNvSpPr txBox="1"/>
          <p:nvPr/>
        </p:nvSpPr>
        <p:spPr>
          <a:xfrm>
            <a:off x="3265714" y="172266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Montserrat"/>
              </a:rPr>
              <a:t>MENU SIMPLES</a:t>
            </a:r>
            <a:endParaRPr lang="pt-B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29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1" name="Google Shape;8511;p62"/>
          <p:cNvSpPr txBox="1">
            <a:spLocks noGrp="1"/>
          </p:cNvSpPr>
          <p:nvPr>
            <p:ph type="title"/>
          </p:nvPr>
        </p:nvSpPr>
        <p:spPr>
          <a:xfrm>
            <a:off x="1170688" y="1551300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</a:t>
            </a:r>
            <a:r>
              <a:rPr lang="en" dirty="0" smtClean="0"/>
              <a:t>4 </a:t>
            </a:r>
            <a:endParaRPr dirty="0"/>
          </a:p>
        </p:txBody>
      </p:sp>
      <p:sp>
        <p:nvSpPr>
          <p:cNvPr id="8512" name="Google Shape;8512;p62"/>
          <p:cNvSpPr txBox="1">
            <a:spLocks noGrp="1"/>
          </p:cNvSpPr>
          <p:nvPr>
            <p:ph type="subTitle" idx="1"/>
          </p:nvPr>
        </p:nvSpPr>
        <p:spPr>
          <a:xfrm>
            <a:off x="616850" y="2419575"/>
            <a:ext cx="3518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sz="2000" dirty="0"/>
              <a:t>Consistência e Padrões</a:t>
            </a:r>
          </a:p>
        </p:txBody>
      </p:sp>
      <p:sp>
        <p:nvSpPr>
          <p:cNvPr id="8513" name="Google Shape;8513;p62"/>
          <p:cNvSpPr txBox="1">
            <a:spLocks noGrp="1"/>
          </p:cNvSpPr>
          <p:nvPr>
            <p:ph type="subTitle" idx="2"/>
          </p:nvPr>
        </p:nvSpPr>
        <p:spPr>
          <a:xfrm>
            <a:off x="946288" y="2919438"/>
            <a:ext cx="28299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 smtClean="0"/>
              <a:t>Padrões do sistema como cores utilizadas, </a:t>
            </a:r>
            <a:r>
              <a:rPr lang="pt-BR" dirty="0" err="1" smtClean="0"/>
              <a:t>cards</a:t>
            </a:r>
            <a:r>
              <a:rPr lang="pt-BR" dirty="0" smtClean="0"/>
              <a:t>, menus, alertas e </a:t>
            </a:r>
            <a:r>
              <a:rPr lang="pt-BR" dirty="0" err="1" smtClean="0"/>
              <a:t>titulos</a:t>
            </a:r>
            <a:endParaRPr dirty="0"/>
          </a:p>
        </p:txBody>
      </p:sp>
      <p:pic>
        <p:nvPicPr>
          <p:cNvPr id="8514" name="Google Shape;8514;p62"/>
          <p:cNvPicPr preferRelativeResize="0"/>
          <p:nvPr/>
        </p:nvPicPr>
        <p:blipFill rotWithShape="1">
          <a:blip r:embed="rId3">
            <a:alphaModFix/>
          </a:blip>
          <a:srcRect l="4701" r="4701"/>
          <a:stretch/>
        </p:blipFill>
        <p:spPr>
          <a:xfrm flipH="1">
            <a:off x="4736588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515" name="Google Shape;8515;p62"/>
          <p:cNvGrpSpPr/>
          <p:nvPr/>
        </p:nvGrpSpPr>
        <p:grpSpPr>
          <a:xfrm>
            <a:off x="4731788" y="1087900"/>
            <a:ext cx="3807000" cy="279900"/>
            <a:chOff x="4731788" y="1087900"/>
            <a:chExt cx="3807000" cy="279900"/>
          </a:xfrm>
        </p:grpSpPr>
        <p:sp>
          <p:nvSpPr>
            <p:cNvPr id="8516" name="Google Shape;8516;p62"/>
            <p:cNvSpPr/>
            <p:nvPr/>
          </p:nvSpPr>
          <p:spPr>
            <a:xfrm>
              <a:off x="4731788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2"/>
            <p:cNvSpPr/>
            <p:nvPr/>
          </p:nvSpPr>
          <p:spPr>
            <a:xfrm>
              <a:off x="8273912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3" name="Google Shape;8523;p62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8524" name="Google Shape;8524;p62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62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62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2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8" name="Google Shape;8528;p62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9" name="Google Shape;8529;p62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30" name="Google Shape;8530;p62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8531" name="Google Shape;8531;p62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62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3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7272807" cy="2664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Heuristicas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N</a:t>
            </a:r>
            <a:r>
              <a:rPr lang="pt-BR" dirty="0" smtClean="0"/>
              <a:t>ielsen</a:t>
            </a:r>
            <a:endParaRPr dirty="0"/>
          </a:p>
        </p:txBody>
      </p:sp>
      <p:sp>
        <p:nvSpPr>
          <p:cNvPr id="6088" name="Google Shape;6088;p39"/>
          <p:cNvSpPr txBox="1">
            <a:spLocks noGrp="1"/>
          </p:cNvSpPr>
          <p:nvPr>
            <p:ph type="subTitle" idx="1"/>
          </p:nvPr>
        </p:nvSpPr>
        <p:spPr>
          <a:xfrm>
            <a:off x="1763688" y="3579862"/>
            <a:ext cx="5555100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Heurísticas são estratégias práticas que diminuem o tempo de tomada de decisão e permitem que as pessoas funcionem sem parar constantemente para pensar em seu próximo curso de ação. </a:t>
            </a:r>
            <a:endParaRPr dirty="0"/>
          </a:p>
        </p:txBody>
      </p:sp>
      <p:sp>
        <p:nvSpPr>
          <p:cNvPr id="6094" name="Google Shape;6094;p39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5" name="Google Shape;6095;p3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96" name="Google Shape;6096;p39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7" name="Google Shape;6097;p39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8" name="Google Shape;6098;p39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9" name="Google Shape;6099;p39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00" name="Google Shape;6100;p39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01" name="Google Shape;6101;p39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02" name="Google Shape;6102;p39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9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2271300" y="1736050"/>
            <a:ext cx="4601400" cy="18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115616" y="1347614"/>
          <a:ext cx="6912768" cy="2736303"/>
        </p:xfrm>
        <a:graphic>
          <a:graphicData uri="http://schemas.openxmlformats.org/presentationml/2006/ole">
            <p:oleObj spid="_x0000_s52225" name="Imagem" r:id="rId4" imgW="12600000" imgH="6390476" progId="StaticDib">
              <p:embed/>
            </p:oleObj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FF4077B4-A8EE-4D83-B58F-2DD9EDF1C051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FF4077B4-A8EE-4D83-B58F-2DD9EDF1C051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="" xmlns:a16="http://schemas.microsoft.com/office/drawing/2014/main" id="{42FF6CF3-A396-478E-8271-BF9062C25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995" y="1342155"/>
            <a:ext cx="161935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Menu do site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Objeto 13">
            <a:extLst>
              <a:ext uri="{FF2B5EF4-FFF2-40B4-BE49-F238E27FC236}">
                <a16:creationId xmlns="" xmlns:a16="http://schemas.microsoft.com/office/drawing/2014/main" id="{4DB62DB7-8394-4BCE-A412-2D35B8929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628717553"/>
              </p:ext>
            </p:extLst>
          </p:nvPr>
        </p:nvGraphicFramePr>
        <p:xfrm>
          <a:off x="1604914" y="1740084"/>
          <a:ext cx="5751512" cy="534988"/>
        </p:xfrm>
        <a:graphic>
          <a:graphicData uri="http://schemas.openxmlformats.org/presentationml/2006/ole">
            <p:oleObj spid="_x0000_s54273" name="Imagem" r:id="rId4" imgW="0" imgH="0" progId="StaticMetafile">
              <p:embed/>
            </p:oleObj>
          </a:graphicData>
        </a:graphic>
      </p:graphicFrame>
      <p:sp>
        <p:nvSpPr>
          <p:cNvPr id="15" name="Rectangle 12">
            <a:extLst>
              <a:ext uri="{FF2B5EF4-FFF2-40B4-BE49-F238E27FC236}">
                <a16:creationId xmlns="" xmlns:a16="http://schemas.microsoft.com/office/drawing/2014/main" id="{2230D659-272B-465E-9CDA-2426BDFA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995" y="21189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6" name="Rectangle 14">
            <a:extLst>
              <a:ext uri="{FF2B5EF4-FFF2-40B4-BE49-F238E27FC236}">
                <a16:creationId xmlns="" xmlns:a16="http://schemas.microsoft.com/office/drawing/2014/main" id="{D20544C5-BFB8-4879-A6D6-A5CFABADA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175" y="2239513"/>
            <a:ext cx="211468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Ao entrar no blog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Objeto 16">
            <a:extLst>
              <a:ext uri="{FF2B5EF4-FFF2-40B4-BE49-F238E27FC236}">
                <a16:creationId xmlns="" xmlns:a16="http://schemas.microsoft.com/office/drawing/2014/main" id="{0FCAD6E4-6EF7-4CD0-9025-355DD0EB8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65411857"/>
              </p:ext>
            </p:extLst>
          </p:nvPr>
        </p:nvGraphicFramePr>
        <p:xfrm>
          <a:off x="1470640" y="2556877"/>
          <a:ext cx="5181600" cy="2105025"/>
        </p:xfrm>
        <a:graphic>
          <a:graphicData uri="http://schemas.openxmlformats.org/presentationml/2006/ole">
            <p:oleObj spid="_x0000_s54274" name="Imagem" r:id="rId5" imgW="0" imgH="0" progId="StaticMetafile">
              <p:embed/>
            </p:oleObj>
          </a:graphicData>
        </a:graphic>
      </p:graphicFrame>
      <p:sp>
        <p:nvSpPr>
          <p:cNvPr id="18" name="Rectangle 15">
            <a:extLst>
              <a:ext uri="{FF2B5EF4-FFF2-40B4-BE49-F238E27FC236}">
                <a16:creationId xmlns="" xmlns:a16="http://schemas.microsoft.com/office/drawing/2014/main" id="{EACF09D4-7AC0-49CF-A3A9-DCD781281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175" y="48809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622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9365BC50-530D-434E-B8AE-142D5A44EF85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DE762F4C-AACA-474D-9C46-30EBD7F5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64" y="2322791"/>
            <a:ext cx="6833508" cy="5060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0EB5D82D-4B17-4227-926E-7657A69D94F7}"/>
              </a:ext>
            </a:extLst>
          </p:cNvPr>
          <p:cNvSpPr txBox="1"/>
          <p:nvPr/>
        </p:nvSpPr>
        <p:spPr>
          <a:xfrm>
            <a:off x="3184071" y="16083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Montserrat"/>
              </a:rPr>
              <a:t>Site com pouca complexidade</a:t>
            </a:r>
            <a:endParaRPr lang="pt-BR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47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39"/>
          <p:cNvSpPr txBox="1">
            <a:spLocks noGrp="1"/>
          </p:cNvSpPr>
          <p:nvPr>
            <p:ph type="ctrTitle"/>
          </p:nvPr>
        </p:nvSpPr>
        <p:spPr>
          <a:xfrm>
            <a:off x="0" y="1635646"/>
            <a:ext cx="91440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Acessibilidade</a:t>
            </a:r>
            <a:endParaRPr dirty="0"/>
          </a:p>
        </p:txBody>
      </p:sp>
      <p:sp>
        <p:nvSpPr>
          <p:cNvPr id="6088" name="Google Shape;6088;p39"/>
          <p:cNvSpPr txBox="1">
            <a:spLocks noGrp="1"/>
          </p:cNvSpPr>
          <p:nvPr>
            <p:ph type="subTitle" idx="1"/>
          </p:nvPr>
        </p:nvSpPr>
        <p:spPr>
          <a:xfrm>
            <a:off x="611560" y="3507854"/>
            <a:ext cx="7992888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/>
              <a:t>Acessibilidade </a:t>
            </a:r>
            <a:r>
              <a:rPr lang="pt-BR" dirty="0" smtClean="0"/>
              <a:t>é a possibilidade de acessar um lugar, serviço, produto ou informação de maneira segura e autônoma, sem nenhum tipo de barreira, beneficiando a todas as pessoas, com ou sem deficiência, em todas as fases da vida. </a:t>
            </a:r>
            <a:br>
              <a:rPr lang="pt-BR" dirty="0" smtClean="0"/>
            </a:br>
            <a:endParaRPr dirty="0"/>
          </a:p>
        </p:txBody>
      </p:sp>
      <p:sp>
        <p:nvSpPr>
          <p:cNvPr id="6094" name="Google Shape;6094;p39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095;p3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96" name="Google Shape;6096;p39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7" name="Google Shape;6097;p39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8" name="Google Shape;6098;p39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9" name="Google Shape;6099;p39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00" name="Google Shape;6100;p39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101;p39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02" name="Google Shape;6102;p39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9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40"/>
          <p:cNvSpPr txBox="1">
            <a:spLocks noGrp="1"/>
          </p:cNvSpPr>
          <p:nvPr>
            <p:ph type="ctrTitle" idx="3"/>
          </p:nvPr>
        </p:nvSpPr>
        <p:spPr>
          <a:xfrm>
            <a:off x="1559350" y="531825"/>
            <a:ext cx="60180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 principais</a:t>
            </a:r>
            <a:endParaRPr dirty="0"/>
          </a:p>
        </p:txBody>
      </p:sp>
      <p:sp>
        <p:nvSpPr>
          <p:cNvPr id="6109" name="Google Shape;6109;p40"/>
          <p:cNvSpPr txBox="1">
            <a:spLocks noGrp="1"/>
          </p:cNvSpPr>
          <p:nvPr>
            <p:ph type="subTitle" idx="1"/>
          </p:nvPr>
        </p:nvSpPr>
        <p:spPr>
          <a:xfrm>
            <a:off x="1495375" y="179617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HTML </a:t>
            </a:r>
            <a:endParaRPr dirty="0"/>
          </a:p>
        </p:txBody>
      </p:sp>
      <p:sp>
        <p:nvSpPr>
          <p:cNvPr id="6110" name="Google Shape;6110;p40"/>
          <p:cNvSpPr txBox="1">
            <a:spLocks noGrp="1"/>
          </p:cNvSpPr>
          <p:nvPr>
            <p:ph type="title"/>
          </p:nvPr>
        </p:nvSpPr>
        <p:spPr>
          <a:xfrm>
            <a:off x="2016675" y="1307163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#1</a:t>
            </a:r>
            <a:endParaRPr dirty="0"/>
          </a:p>
        </p:txBody>
      </p:sp>
      <p:sp>
        <p:nvSpPr>
          <p:cNvPr id="6112" name="Google Shape;6112;p40"/>
          <p:cNvSpPr txBox="1">
            <a:spLocks noGrp="1"/>
          </p:cNvSpPr>
          <p:nvPr>
            <p:ph type="title" idx="4"/>
          </p:nvPr>
        </p:nvSpPr>
        <p:spPr>
          <a:xfrm>
            <a:off x="5715500" y="1299850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6113" name="Google Shape;6113;p40"/>
          <p:cNvSpPr txBox="1">
            <a:spLocks noGrp="1"/>
          </p:cNvSpPr>
          <p:nvPr>
            <p:ph type="subTitle" idx="5"/>
          </p:nvPr>
        </p:nvSpPr>
        <p:spPr>
          <a:xfrm>
            <a:off x="5194200" y="178872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CSS </a:t>
            </a:r>
          </a:p>
        </p:txBody>
      </p:sp>
      <p:sp>
        <p:nvSpPr>
          <p:cNvPr id="6115" name="Google Shape;6115;p40"/>
          <p:cNvSpPr txBox="1">
            <a:spLocks noGrp="1"/>
          </p:cNvSpPr>
          <p:nvPr>
            <p:ph type="title" idx="7"/>
          </p:nvPr>
        </p:nvSpPr>
        <p:spPr>
          <a:xfrm>
            <a:off x="2041800" y="3122513"/>
            <a:ext cx="1311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#3</a:t>
            </a:r>
            <a:endParaRPr dirty="0"/>
          </a:p>
        </p:txBody>
      </p:sp>
      <p:sp>
        <p:nvSpPr>
          <p:cNvPr id="6116" name="Google Shape;6116;p40"/>
          <p:cNvSpPr txBox="1">
            <a:spLocks noGrp="1"/>
          </p:cNvSpPr>
          <p:nvPr>
            <p:ph type="subTitle" idx="8"/>
          </p:nvPr>
        </p:nvSpPr>
        <p:spPr>
          <a:xfrm>
            <a:off x="1495338" y="3544788"/>
            <a:ext cx="2572606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ACESSIBILIDADE</a:t>
            </a:r>
          </a:p>
        </p:txBody>
      </p:sp>
      <p:grpSp>
        <p:nvGrpSpPr>
          <p:cNvPr id="6126" name="Google Shape;6126;p40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27" name="Google Shape;6127;p40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0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0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0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1" name="Google Shape;6131;p40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2" name="Google Shape;6132;p40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33" name="Google Shape;6133;p40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34" name="Google Shape;6134;p40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0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ubtítulo 32"/>
          <p:cNvSpPr>
            <a:spLocks noGrp="1"/>
          </p:cNvSpPr>
          <p:nvPr>
            <p:ph type="subTitle" idx="2"/>
          </p:nvPr>
        </p:nvSpPr>
        <p:spPr>
          <a:xfrm>
            <a:off x="1403648" y="2139702"/>
            <a:ext cx="2500611" cy="499500"/>
          </a:xfrm>
        </p:spPr>
        <p:txBody>
          <a:bodyPr>
            <a:noAutofit/>
          </a:bodyPr>
          <a:lstStyle/>
          <a:p>
            <a:r>
              <a:rPr lang="pt-BR" dirty="0" smtClean="0"/>
              <a:t>Construção </a:t>
            </a:r>
          </a:p>
          <a:p>
            <a:r>
              <a:rPr lang="pt-BR" dirty="0" smtClean="0"/>
              <a:t>do código seguindo </a:t>
            </a:r>
          </a:p>
          <a:p>
            <a:r>
              <a:rPr lang="pt-BR" dirty="0" smtClean="0"/>
              <a:t>as boas praticas</a:t>
            </a:r>
            <a:endParaRPr lang="pt-BR" dirty="0"/>
          </a:p>
        </p:txBody>
      </p:sp>
      <p:sp>
        <p:nvSpPr>
          <p:cNvPr id="34" name="Subtítulo 33"/>
          <p:cNvSpPr>
            <a:spLocks noGrp="1"/>
          </p:cNvSpPr>
          <p:nvPr>
            <p:ph type="subTitle" idx="6"/>
          </p:nvPr>
        </p:nvSpPr>
        <p:spPr>
          <a:xfrm>
            <a:off x="5148064" y="2211710"/>
            <a:ext cx="2404500" cy="499500"/>
          </a:xfrm>
        </p:spPr>
        <p:txBody>
          <a:bodyPr/>
          <a:lstStyle/>
          <a:p>
            <a:r>
              <a:rPr lang="pt-BR" dirty="0" smtClean="0"/>
              <a:t>Construção </a:t>
            </a:r>
          </a:p>
          <a:p>
            <a:r>
              <a:rPr lang="pt-BR" dirty="0" smtClean="0"/>
              <a:t>do código seguindo </a:t>
            </a:r>
          </a:p>
          <a:p>
            <a:r>
              <a:rPr lang="pt-BR" dirty="0" smtClean="0"/>
              <a:t>as boas praticas</a:t>
            </a:r>
          </a:p>
          <a:p>
            <a:endParaRPr lang="pt-BR" dirty="0"/>
          </a:p>
        </p:txBody>
      </p:sp>
      <p:sp>
        <p:nvSpPr>
          <p:cNvPr id="35" name="Subtítulo 34"/>
          <p:cNvSpPr>
            <a:spLocks noGrp="1"/>
          </p:cNvSpPr>
          <p:nvPr>
            <p:ph type="subTitle" idx="9"/>
          </p:nvPr>
        </p:nvSpPr>
        <p:spPr>
          <a:xfrm>
            <a:off x="1495338" y="3723878"/>
            <a:ext cx="2404500" cy="936104"/>
          </a:xfrm>
        </p:spPr>
        <p:txBody>
          <a:bodyPr/>
          <a:lstStyle/>
          <a:p>
            <a:r>
              <a:rPr lang="pt-BR" dirty="0" smtClean="0"/>
              <a:t>Site ser utilizável</a:t>
            </a:r>
          </a:p>
          <a:p>
            <a:r>
              <a:rPr lang="pt-BR" dirty="0" smtClean="0"/>
              <a:t>facilmente </a:t>
            </a:r>
          </a:p>
          <a:p>
            <a:r>
              <a:rPr lang="pt-BR" dirty="0" smtClean="0"/>
              <a:t>pelo usuário.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Google Shape;6140;p41"/>
          <p:cNvSpPr txBox="1">
            <a:spLocks noGrp="1"/>
          </p:cNvSpPr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141" name="Google Shape;6141;p41"/>
          <p:cNvSpPr txBox="1">
            <a:spLocks noGrp="1"/>
          </p:cNvSpPr>
          <p:nvPr>
            <p:ph type="subTitle" idx="1"/>
          </p:nvPr>
        </p:nvSpPr>
        <p:spPr>
          <a:xfrm>
            <a:off x="4915275" y="2506200"/>
            <a:ext cx="3656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VALIDADOR HTML</a:t>
            </a:r>
          </a:p>
        </p:txBody>
      </p:sp>
      <p:sp>
        <p:nvSpPr>
          <p:cNvPr id="6142" name="Google Shape;6142;p41"/>
          <p:cNvSpPr txBox="1">
            <a:spLocks noGrp="1"/>
          </p:cNvSpPr>
          <p:nvPr>
            <p:ph type="subTitle" idx="2"/>
          </p:nvPr>
        </p:nvSpPr>
        <p:spPr>
          <a:xfrm>
            <a:off x="5004048" y="3006063"/>
            <a:ext cx="3528392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https://validator.w3.org/</a:t>
            </a:r>
          </a:p>
        </p:txBody>
      </p:sp>
      <p:pic>
        <p:nvPicPr>
          <p:cNvPr id="6143" name="Google Shape;6143;p41"/>
          <p:cNvPicPr preferRelativeResize="0"/>
          <p:nvPr/>
        </p:nvPicPr>
        <p:blipFill rotWithShape="1">
          <a:blip r:embed="rId3">
            <a:alphaModFix/>
          </a:blip>
          <a:srcRect l="5946" r="5955" b="2752"/>
          <a:stretch/>
        </p:blipFill>
        <p:spPr>
          <a:xfrm>
            <a:off x="610000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" name="Google Shape;6144;p41"/>
          <p:cNvGrpSpPr/>
          <p:nvPr/>
        </p:nvGrpSpPr>
        <p:grpSpPr>
          <a:xfrm>
            <a:off x="605200" y="1087900"/>
            <a:ext cx="3807000" cy="279900"/>
            <a:chOff x="605200" y="1087900"/>
            <a:chExt cx="3807000" cy="279900"/>
          </a:xfrm>
        </p:grpSpPr>
        <p:sp>
          <p:nvSpPr>
            <p:cNvPr id="6145" name="Google Shape;6145;p41"/>
            <p:cNvSpPr/>
            <p:nvPr/>
          </p:nvSpPr>
          <p:spPr>
            <a:xfrm>
              <a:off x="605200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4147325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52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53" name="Google Shape;6153;p41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7" name="Google Shape;6157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8" name="Google Shape;6158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oogle Shape;6159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60" name="Google Shape;6160;p41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1043608" y="1203598"/>
            <a:ext cx="7056784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600" dirty="0"/>
              <a:t>Os </a:t>
            </a:r>
            <a:r>
              <a:rPr lang="pt-BR" sz="2000" dirty="0"/>
              <a:t>ú</a:t>
            </a:r>
            <a:r>
              <a:rPr lang="pt-BR" sz="1600" dirty="0"/>
              <a:t>nicos problemas encontrados foram o valor atribuído para a </a:t>
            </a:r>
            <a:r>
              <a:rPr lang="pt-BR" sz="1600" dirty="0" err="1"/>
              <a:t>tag</a:t>
            </a:r>
            <a:r>
              <a:rPr lang="pt-BR" sz="1600" dirty="0"/>
              <a:t> link no atributo </a:t>
            </a:r>
            <a:r>
              <a:rPr lang="pt-BR" sz="1600" dirty="0" err="1"/>
              <a:t>crossorigin</a:t>
            </a:r>
            <a:r>
              <a:rPr lang="pt-BR" sz="1600" dirty="0"/>
              <a:t> que permite a configuração de CORS na tela</a:t>
            </a:r>
            <a:endParaRPr sz="1600" dirty="0"/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1187624" y="2859782"/>
          <a:ext cx="6659895" cy="1152128"/>
        </p:xfrm>
        <a:graphic>
          <a:graphicData uri="http://schemas.openxmlformats.org/presentationml/2006/ole">
            <p:oleObj spid="_x0000_s64513" name="Imagem" r:id="rId4" imgW="7819048" imgH="1352381" progId="StaticMetafile">
              <p:embed/>
            </p:oleObj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68DEFACB-A4A6-44A2-A4CB-4DB4FCA7B3C5}"/>
              </a:ext>
            </a:extLst>
          </p:cNvPr>
          <p:cNvSpPr txBox="1"/>
          <p:nvPr/>
        </p:nvSpPr>
        <p:spPr>
          <a:xfrm>
            <a:off x="2179972" y="55469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68DEFACB-A4A6-44A2-A4CB-4DB4FCA7B3C5}"/>
              </a:ext>
            </a:extLst>
          </p:cNvPr>
          <p:cNvSpPr txBox="1"/>
          <p:nvPr/>
        </p:nvSpPr>
        <p:spPr>
          <a:xfrm>
            <a:off x="2179972" y="55469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7AF500D9-588E-4CE9-BF43-46B9FC19CE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9647" y="2577908"/>
            <a:ext cx="5902045" cy="1452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64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68DEFACB-A4A6-44A2-A4CB-4DB4FCA7B3C5}"/>
              </a:ext>
            </a:extLst>
          </p:cNvPr>
          <p:cNvSpPr txBox="1"/>
          <p:nvPr/>
        </p:nvSpPr>
        <p:spPr>
          <a:xfrm>
            <a:off x="2179972" y="55469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7B024B49-BDF6-4EC6-8960-39A83BF1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07" y="3068862"/>
            <a:ext cx="6278335" cy="71211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C57DB431-73A2-42A3-B251-38B7AD64849F}"/>
              </a:ext>
            </a:extLst>
          </p:cNvPr>
          <p:cNvSpPr txBox="1"/>
          <p:nvPr/>
        </p:nvSpPr>
        <p:spPr>
          <a:xfrm>
            <a:off x="2653393" y="1836964"/>
            <a:ext cx="36575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" b="1">
                <a:solidFill>
                  <a:schemeClr val="tx1"/>
                </a:solidFill>
                <a:latin typeface="Montserrat"/>
              </a:rPr>
              <a:t>O elemento MAIN não deve aparecer como descendente do elemento SECTION.</a:t>
            </a:r>
            <a:endParaRPr lang="pt-BR" b="1">
              <a:solidFill>
                <a:schemeClr val="tx1"/>
              </a:solidFill>
              <a:latin typeface="Montserra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27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Google Shape;6140;p41"/>
          <p:cNvSpPr txBox="1">
            <a:spLocks noGrp="1"/>
          </p:cNvSpPr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</a:t>
            </a:r>
            <a:endParaRPr dirty="0"/>
          </a:p>
        </p:txBody>
      </p:sp>
      <p:sp>
        <p:nvSpPr>
          <p:cNvPr id="6141" name="Google Shape;6141;p41"/>
          <p:cNvSpPr txBox="1">
            <a:spLocks noGrp="1"/>
          </p:cNvSpPr>
          <p:nvPr>
            <p:ph type="subTitle" idx="1"/>
          </p:nvPr>
        </p:nvSpPr>
        <p:spPr>
          <a:xfrm>
            <a:off x="4932040" y="2643758"/>
            <a:ext cx="3656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VALIDADOR DE CSS</a:t>
            </a:r>
          </a:p>
        </p:txBody>
      </p:sp>
      <p:sp>
        <p:nvSpPr>
          <p:cNvPr id="6142" name="Google Shape;6142;p41"/>
          <p:cNvSpPr txBox="1">
            <a:spLocks noGrp="1"/>
          </p:cNvSpPr>
          <p:nvPr>
            <p:ph type="subTitle" idx="2"/>
          </p:nvPr>
        </p:nvSpPr>
        <p:spPr>
          <a:xfrm>
            <a:off x="5004048" y="3219822"/>
            <a:ext cx="3528392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http://jigsaw.w3.org/css-validator/</a:t>
            </a:r>
          </a:p>
        </p:txBody>
      </p:sp>
      <p:pic>
        <p:nvPicPr>
          <p:cNvPr id="6143" name="Google Shape;6143;p41"/>
          <p:cNvPicPr preferRelativeResize="0"/>
          <p:nvPr/>
        </p:nvPicPr>
        <p:blipFill rotWithShape="1">
          <a:blip r:embed="rId3">
            <a:alphaModFix/>
          </a:blip>
          <a:srcRect l="5946" r="5955" b="2752"/>
          <a:stretch/>
        </p:blipFill>
        <p:spPr>
          <a:xfrm>
            <a:off x="610000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" name="Google Shape;6144;p41"/>
          <p:cNvGrpSpPr/>
          <p:nvPr/>
        </p:nvGrpSpPr>
        <p:grpSpPr>
          <a:xfrm>
            <a:off x="605200" y="1087900"/>
            <a:ext cx="3807000" cy="279900"/>
            <a:chOff x="605200" y="1087900"/>
            <a:chExt cx="3807000" cy="279900"/>
          </a:xfrm>
        </p:grpSpPr>
        <p:sp>
          <p:nvSpPr>
            <p:cNvPr id="6145" name="Google Shape;6145;p41"/>
            <p:cNvSpPr/>
            <p:nvPr/>
          </p:nvSpPr>
          <p:spPr>
            <a:xfrm>
              <a:off x="605200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4147325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52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53" name="Google Shape;6153;p41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7" name="Google Shape;6157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8" name="Google Shape;6158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oogle Shape;6159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60" name="Google Shape;6160;p41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40"/>
          <p:cNvSpPr txBox="1">
            <a:spLocks noGrp="1"/>
          </p:cNvSpPr>
          <p:nvPr>
            <p:ph type="ctrTitle" idx="3"/>
          </p:nvPr>
        </p:nvSpPr>
        <p:spPr>
          <a:xfrm>
            <a:off x="1559350" y="531825"/>
            <a:ext cx="6018000" cy="5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 principais</a:t>
            </a:r>
            <a:endParaRPr dirty="0"/>
          </a:p>
        </p:txBody>
      </p:sp>
      <p:sp>
        <p:nvSpPr>
          <p:cNvPr id="6109" name="Google Shape;6109;p40"/>
          <p:cNvSpPr txBox="1">
            <a:spLocks noGrp="1"/>
          </p:cNvSpPr>
          <p:nvPr>
            <p:ph type="subTitle" idx="1"/>
          </p:nvPr>
        </p:nvSpPr>
        <p:spPr>
          <a:xfrm>
            <a:off x="1495375" y="179617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Visibilidade </a:t>
            </a:r>
            <a:endParaRPr dirty="0"/>
          </a:p>
        </p:txBody>
      </p:sp>
      <p:sp>
        <p:nvSpPr>
          <p:cNvPr id="6110" name="Google Shape;6110;p40"/>
          <p:cNvSpPr txBox="1">
            <a:spLocks noGrp="1"/>
          </p:cNvSpPr>
          <p:nvPr>
            <p:ph type="title"/>
          </p:nvPr>
        </p:nvSpPr>
        <p:spPr>
          <a:xfrm>
            <a:off x="2016675" y="1307163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#1</a:t>
            </a:r>
            <a:endParaRPr dirty="0"/>
          </a:p>
        </p:txBody>
      </p:sp>
      <p:sp>
        <p:nvSpPr>
          <p:cNvPr id="6111" name="Google Shape;6111;p40"/>
          <p:cNvSpPr txBox="1">
            <a:spLocks noGrp="1"/>
          </p:cNvSpPr>
          <p:nvPr>
            <p:ph type="subTitle" idx="2"/>
          </p:nvPr>
        </p:nvSpPr>
        <p:spPr>
          <a:xfrm>
            <a:off x="1495325" y="2142375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Visibilidade do status do sistema</a:t>
            </a:r>
          </a:p>
        </p:txBody>
      </p:sp>
      <p:sp>
        <p:nvSpPr>
          <p:cNvPr id="6112" name="Google Shape;6112;p40"/>
          <p:cNvSpPr txBox="1">
            <a:spLocks noGrp="1"/>
          </p:cNvSpPr>
          <p:nvPr>
            <p:ph type="title" idx="4"/>
          </p:nvPr>
        </p:nvSpPr>
        <p:spPr>
          <a:xfrm>
            <a:off x="5715500" y="1299850"/>
            <a:ext cx="13116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6113" name="Google Shape;6113;p40"/>
          <p:cNvSpPr txBox="1">
            <a:spLocks noGrp="1"/>
          </p:cNvSpPr>
          <p:nvPr>
            <p:ph type="subTitle" idx="5"/>
          </p:nvPr>
        </p:nvSpPr>
        <p:spPr>
          <a:xfrm>
            <a:off x="5194200" y="1788725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Compatibilidade </a:t>
            </a:r>
          </a:p>
        </p:txBody>
      </p:sp>
      <p:sp>
        <p:nvSpPr>
          <p:cNvPr id="6114" name="Google Shape;6114;p40"/>
          <p:cNvSpPr txBox="1">
            <a:spLocks noGrp="1"/>
          </p:cNvSpPr>
          <p:nvPr>
            <p:ph type="subTitle" idx="6"/>
          </p:nvPr>
        </p:nvSpPr>
        <p:spPr>
          <a:xfrm>
            <a:off x="5148064" y="2211710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Compatibilidade do sistema com o mundo real. </a:t>
            </a:r>
            <a:endParaRPr dirty="0"/>
          </a:p>
        </p:txBody>
      </p:sp>
      <p:sp>
        <p:nvSpPr>
          <p:cNvPr id="6115" name="Google Shape;6115;p40"/>
          <p:cNvSpPr txBox="1">
            <a:spLocks noGrp="1"/>
          </p:cNvSpPr>
          <p:nvPr>
            <p:ph type="title" idx="7"/>
          </p:nvPr>
        </p:nvSpPr>
        <p:spPr>
          <a:xfrm>
            <a:off x="2041800" y="3122513"/>
            <a:ext cx="1311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</a:t>
            </a:r>
            <a:endParaRPr/>
          </a:p>
        </p:txBody>
      </p:sp>
      <p:sp>
        <p:nvSpPr>
          <p:cNvPr id="6116" name="Google Shape;6116;p40"/>
          <p:cNvSpPr txBox="1">
            <a:spLocks noGrp="1"/>
          </p:cNvSpPr>
          <p:nvPr>
            <p:ph type="subTitle" idx="8"/>
          </p:nvPr>
        </p:nvSpPr>
        <p:spPr>
          <a:xfrm>
            <a:off x="1495338" y="3544788"/>
            <a:ext cx="24045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Controle</a:t>
            </a:r>
          </a:p>
        </p:txBody>
      </p:sp>
      <p:sp>
        <p:nvSpPr>
          <p:cNvPr id="6117" name="Google Shape;6117;p40"/>
          <p:cNvSpPr txBox="1">
            <a:spLocks noGrp="1"/>
          </p:cNvSpPr>
          <p:nvPr>
            <p:ph type="subTitle" idx="9"/>
          </p:nvPr>
        </p:nvSpPr>
        <p:spPr>
          <a:xfrm>
            <a:off x="1495338" y="3890988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Controle do usuário e liberdade</a:t>
            </a:r>
          </a:p>
        </p:txBody>
      </p:sp>
      <p:sp>
        <p:nvSpPr>
          <p:cNvPr id="6118" name="Google Shape;6118;p40"/>
          <p:cNvSpPr txBox="1">
            <a:spLocks noGrp="1"/>
          </p:cNvSpPr>
          <p:nvPr>
            <p:ph type="title" idx="13"/>
          </p:nvPr>
        </p:nvSpPr>
        <p:spPr>
          <a:xfrm>
            <a:off x="5715525" y="3122513"/>
            <a:ext cx="1311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</a:t>
            </a:r>
            <a:endParaRPr/>
          </a:p>
        </p:txBody>
      </p:sp>
      <p:sp>
        <p:nvSpPr>
          <p:cNvPr id="6119" name="Google Shape;6119;p40"/>
          <p:cNvSpPr txBox="1">
            <a:spLocks noGrp="1"/>
          </p:cNvSpPr>
          <p:nvPr>
            <p:ph type="subTitle" idx="14"/>
          </p:nvPr>
        </p:nvSpPr>
        <p:spPr>
          <a:xfrm>
            <a:off x="4932040" y="3544788"/>
            <a:ext cx="2880319" cy="395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Consistência</a:t>
            </a:r>
          </a:p>
        </p:txBody>
      </p:sp>
      <p:sp>
        <p:nvSpPr>
          <p:cNvPr id="6120" name="Google Shape;6120;p40"/>
          <p:cNvSpPr txBox="1">
            <a:spLocks noGrp="1"/>
          </p:cNvSpPr>
          <p:nvPr>
            <p:ph type="subTitle" idx="15"/>
          </p:nvPr>
        </p:nvSpPr>
        <p:spPr>
          <a:xfrm>
            <a:off x="5148064" y="3939902"/>
            <a:ext cx="2404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Consistência e Padrões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2" name="Google Shape;6126;p40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27" name="Google Shape;6127;p40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0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0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0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1" name="Google Shape;6131;p40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2" name="Google Shape;6132;p40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133;p40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34" name="Google Shape;6134;p40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0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971600" y="987574"/>
            <a:ext cx="7056784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600" dirty="0"/>
              <a:t>Os erros obtidos reverem-se a falta de atenção ao colocar os valores para as propriedades </a:t>
            </a:r>
            <a:r>
              <a:rPr lang="pt-BR" sz="1600" dirty="0" err="1"/>
              <a:t>css</a:t>
            </a:r>
            <a:endParaRPr sz="1600" dirty="0"/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115616" y="1923678"/>
          <a:ext cx="6912768" cy="2340550"/>
        </p:xfrm>
        <a:graphic>
          <a:graphicData uri="http://schemas.openxmlformats.org/presentationml/2006/ole">
            <p:oleObj spid="_x0000_s72705" name="Imagem" r:id="rId4" imgW="8714286" imgH="3095238" progId="StaticMetafile">
              <p:embed/>
            </p:oleObj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75545B91-FB30-4804-A570-C60809D95B96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75545B91-FB30-4804-A570-C60809D95B96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E6A3AC98-BE2A-4C29-932E-4DC18F0C36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95767" y="1491630"/>
            <a:ext cx="6264696" cy="24710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25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971600" y="1224338"/>
            <a:ext cx="7056784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600" dirty="0"/>
              <a:t>Os erros obtidos reverem-se a erros de sintaxes</a:t>
            </a:r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75545B91-FB30-4804-A570-C60809D95B96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="" xmlns:a16="http://schemas.microsoft.com/office/drawing/2014/main" id="{FE42D0AA-C55C-4B3C-A988-7DAF8A61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29" y="2236642"/>
            <a:ext cx="5412920" cy="17315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81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Google Shape;6140;p41"/>
          <p:cNvSpPr txBox="1">
            <a:spLocks noGrp="1"/>
          </p:cNvSpPr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#3</a:t>
            </a:r>
            <a:endParaRPr dirty="0"/>
          </a:p>
        </p:txBody>
      </p:sp>
      <p:sp>
        <p:nvSpPr>
          <p:cNvPr id="6141" name="Google Shape;6141;p41"/>
          <p:cNvSpPr txBox="1">
            <a:spLocks noGrp="1"/>
          </p:cNvSpPr>
          <p:nvPr>
            <p:ph type="subTitle" idx="1"/>
          </p:nvPr>
        </p:nvSpPr>
        <p:spPr>
          <a:xfrm>
            <a:off x="4932040" y="2283718"/>
            <a:ext cx="3656400" cy="1728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 smtClean="0"/>
              <a:t>VALIDAÇÃO </a:t>
            </a:r>
            <a:r>
              <a:rPr lang="pt-BR" dirty="0"/>
              <a:t>DE ACESSIBILIDADE</a:t>
            </a:r>
          </a:p>
          <a:p>
            <a:pPr marL="0" lvl="0" indent="0">
              <a:spcAft>
                <a:spcPts val="1200"/>
              </a:spcAft>
            </a:pPr>
            <a:endParaRPr lang="pt-BR" dirty="0"/>
          </a:p>
        </p:txBody>
      </p:sp>
      <p:sp>
        <p:nvSpPr>
          <p:cNvPr id="6142" name="Google Shape;6142;p41"/>
          <p:cNvSpPr txBox="1">
            <a:spLocks noGrp="1"/>
          </p:cNvSpPr>
          <p:nvPr>
            <p:ph type="subTitle" idx="2"/>
          </p:nvPr>
        </p:nvSpPr>
        <p:spPr>
          <a:xfrm>
            <a:off x="5004048" y="3363838"/>
            <a:ext cx="3528392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BR" dirty="0"/>
              <a:t>https://wave.webaim.org/</a:t>
            </a:r>
          </a:p>
        </p:txBody>
      </p:sp>
      <p:pic>
        <p:nvPicPr>
          <p:cNvPr id="6143" name="Google Shape;6143;p41"/>
          <p:cNvPicPr preferRelativeResize="0"/>
          <p:nvPr/>
        </p:nvPicPr>
        <p:blipFill rotWithShape="1">
          <a:blip r:embed="rId3">
            <a:alphaModFix/>
          </a:blip>
          <a:srcRect l="5946" r="5955" b="2752"/>
          <a:stretch/>
        </p:blipFill>
        <p:spPr>
          <a:xfrm>
            <a:off x="610000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" name="Google Shape;6144;p41"/>
          <p:cNvGrpSpPr/>
          <p:nvPr/>
        </p:nvGrpSpPr>
        <p:grpSpPr>
          <a:xfrm>
            <a:off x="605200" y="1087900"/>
            <a:ext cx="3807000" cy="279900"/>
            <a:chOff x="605200" y="1087900"/>
            <a:chExt cx="3807000" cy="279900"/>
          </a:xfrm>
        </p:grpSpPr>
        <p:sp>
          <p:nvSpPr>
            <p:cNvPr id="6145" name="Google Shape;6145;p41"/>
            <p:cNvSpPr/>
            <p:nvPr/>
          </p:nvSpPr>
          <p:spPr>
            <a:xfrm>
              <a:off x="605200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4147325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52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53" name="Google Shape;6153;p41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7" name="Google Shape;6157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8" name="Google Shape;6158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oogle Shape;6159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60" name="Google Shape;6160;p41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1043608" y="1347614"/>
            <a:ext cx="7056784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600" dirty="0"/>
              <a:t>Os erros são de </a:t>
            </a:r>
            <a:r>
              <a:rPr lang="pt-BR" sz="1600" dirty="0" err="1"/>
              <a:t>tags</a:t>
            </a:r>
            <a:r>
              <a:rPr lang="pt-BR" sz="1600" dirty="0"/>
              <a:t> que não tem seus valores obrigatórios. Como por exemplo links vazios (as </a:t>
            </a:r>
            <a:r>
              <a:rPr lang="pt-BR" sz="1600" dirty="0" err="1"/>
              <a:t>tags</a:t>
            </a:r>
            <a:r>
              <a:rPr lang="pt-BR" sz="1600" dirty="0"/>
              <a:t> link não possuem a rota de redirecionamento), ou das </a:t>
            </a:r>
            <a:r>
              <a:rPr lang="pt-BR" sz="1600" dirty="0" err="1"/>
              <a:t>tags</a:t>
            </a:r>
            <a:r>
              <a:rPr lang="pt-BR" sz="1600" dirty="0"/>
              <a:t> &lt;</a:t>
            </a:r>
            <a:r>
              <a:rPr lang="pt-BR" sz="1600" dirty="0" err="1"/>
              <a:t>label</a:t>
            </a:r>
            <a:r>
              <a:rPr lang="pt-BR" sz="1600" dirty="0"/>
              <a:t>&gt; que não possuem o texto dentro da </a:t>
            </a:r>
            <a:r>
              <a:rPr lang="pt-BR" sz="1600" dirty="0" err="1"/>
              <a:t>tag</a:t>
            </a:r>
            <a:r>
              <a:rPr lang="pt-BR" sz="1600" dirty="0"/>
              <a:t>. Ou de utilizar uma cor que ficaria difícil do usuário visualizar como no exemplo abaixo:</a:t>
            </a:r>
            <a:endParaRPr sz="1600" dirty="0"/>
          </a:p>
        </p:txBody>
      </p:sp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624" y="2571750"/>
            <a:ext cx="50673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6300192" y="3147814"/>
          <a:ext cx="2705100" cy="381000"/>
        </p:xfrm>
        <a:graphic>
          <a:graphicData uri="http://schemas.openxmlformats.org/presentationml/2006/ole">
            <p:oleObj spid="_x0000_s112642" name="Imagem" r:id="rId5" imgW="2704762" imgH="380852" progId="StaticMetafile">
              <p:embed/>
            </p:oleObj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4E766403-5D8D-4DDF-BBF5-6F415DE8CA63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683568" y="4155926"/>
          <a:ext cx="2705100" cy="381000"/>
        </p:xfrm>
        <a:graphic>
          <a:graphicData uri="http://schemas.openxmlformats.org/presentationml/2006/ole">
            <p:oleObj spid="_x0000_s80897" name="Imagem" r:id="rId4" imgW="2704762" imgH="380852" progId="StaticMetafile">
              <p:embed/>
            </p:oleObj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4E766403-5D8D-4DDF-BBF5-6F415DE8CA63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5616" y="1419622"/>
            <a:ext cx="6912768" cy="25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6300192" y="3147814"/>
          <a:ext cx="2705100" cy="381000"/>
        </p:xfrm>
        <a:graphic>
          <a:graphicData uri="http://schemas.openxmlformats.org/presentationml/2006/ole">
            <p:oleObj spid="_x0000_s82945" name="Imagem" r:id="rId4" imgW="2704762" imgH="380852" progId="StaticMetafile">
              <p:embed/>
            </p:oleObj>
          </a:graphicData>
        </a:graphic>
      </p:graphicFrame>
      <p:sp>
        <p:nvSpPr>
          <p:cNvPr id="5" name="Título 4">
            <a:extLst>
              <a:ext uri="{FF2B5EF4-FFF2-40B4-BE49-F238E27FC236}">
                <a16:creationId xmlns="" xmlns:a16="http://schemas.microsoft.com/office/drawing/2014/main" id="{907D15B1-5359-4672-9E9C-411070F6B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962169"/>
            <a:ext cx="7070844" cy="1886867"/>
          </a:xfrm>
        </p:spPr>
        <p:txBody>
          <a:bodyPr/>
          <a:lstStyle/>
          <a:p>
            <a:r>
              <a:rPr lang="pt-PT" sz="1600" dirty="0"/>
              <a:t>Como não há rótulo visível, devemos fornecer um rótulo associado e adicionar um atributo de título descritivo ao controle do formulário.</a:t>
            </a:r>
            <a:r>
              <a:rPr lang="pt-BR" dirty="0"/>
              <a:t/>
            </a:r>
            <a:br>
              <a:rPr lang="pt-BR" dirty="0"/>
            </a:b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1AC8DBF6-9494-4686-B92D-016F4379E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29" y="2119572"/>
            <a:ext cx="2191056" cy="208626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C65A6D74-606A-4EDC-AB14-940E4F876DA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16284" y="2119572"/>
            <a:ext cx="3343275" cy="197167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8E02BD77-8FC9-4701-B5D5-C13639CDBA2B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Debian</a:t>
            </a:r>
          </a:p>
        </p:txBody>
      </p:sp>
    </p:spTree>
    <p:extLst>
      <p:ext uri="{BB962C8B-B14F-4D97-AF65-F5344CB8AC3E}">
        <p14:creationId xmlns="" xmlns:p14="http://schemas.microsoft.com/office/powerpoint/2010/main" val="7491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9F203EDA-7D9D-4DB2-90BB-2A33074CDB55}"/>
              </a:ext>
            </a:extLst>
          </p:cNvPr>
          <p:cNvSpPr txBox="1"/>
          <p:nvPr/>
        </p:nvSpPr>
        <p:spPr>
          <a:xfrm>
            <a:off x="2199294" y="561094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/>
                </a:solidFill>
                <a:latin typeface="Montserrat" panose="020B0604020202020204" charset="0"/>
              </a:rPr>
              <a:t>CleanEnergy</a:t>
            </a:r>
            <a:endParaRPr lang="pt-BR" sz="2400" b="1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6" name="Imagem 6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4AD62D22-6F66-44FD-BD06-5222A5BD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79" y="2088750"/>
            <a:ext cx="1461408" cy="1953878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="" xmlns:a16="http://schemas.microsoft.com/office/drawing/2014/main" id="{DF28C616-1E53-4C90-9DB0-D0A1B5540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35" y="2941184"/>
            <a:ext cx="2347233" cy="10246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0935EF4F-C818-4288-BA82-31A9999E4852}"/>
              </a:ext>
            </a:extLst>
          </p:cNvPr>
          <p:cNvSpPr txBox="1"/>
          <p:nvPr/>
        </p:nvSpPr>
        <p:spPr>
          <a:xfrm>
            <a:off x="3241221" y="182063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chemeClr val="tx1"/>
                </a:solidFill>
                <a:latin typeface="Montserrat"/>
              </a:rPr>
              <a:t>Erro por deixar o cabeçalho vazio</a:t>
            </a:r>
          </a:p>
        </p:txBody>
      </p:sp>
    </p:spTree>
    <p:extLst>
      <p:ext uri="{BB962C8B-B14F-4D97-AF65-F5344CB8AC3E}">
        <p14:creationId xmlns="" xmlns:p14="http://schemas.microsoft.com/office/powerpoint/2010/main" val="261754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39"/>
          <p:cNvSpPr txBox="1">
            <a:spLocks noGrp="1"/>
          </p:cNvSpPr>
          <p:nvPr>
            <p:ph type="ctrTitle"/>
          </p:nvPr>
        </p:nvSpPr>
        <p:spPr>
          <a:xfrm>
            <a:off x="827584" y="1563638"/>
            <a:ext cx="7272807" cy="1944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Sites Escolhidos</a:t>
            </a:r>
            <a:endParaRPr dirty="0"/>
          </a:p>
        </p:txBody>
      </p:sp>
      <p:sp>
        <p:nvSpPr>
          <p:cNvPr id="6088" name="Google Shape;6088;p39"/>
          <p:cNvSpPr txBox="1">
            <a:spLocks noGrp="1"/>
          </p:cNvSpPr>
          <p:nvPr>
            <p:ph type="subTitle" idx="1"/>
          </p:nvPr>
        </p:nvSpPr>
        <p:spPr>
          <a:xfrm>
            <a:off x="1763688" y="3579862"/>
            <a:ext cx="5555100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6094" name="Google Shape;6094;p39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095;p39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96" name="Google Shape;6096;p39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7" name="Google Shape;6097;p39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8" name="Google Shape;6098;p39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99" name="Google Shape;6099;p39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00" name="Google Shape;6100;p39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6101;p39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02" name="Google Shape;6102;p39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9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p38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7" name="Google Shape;6067;p38"/>
          <p:cNvSpPr txBox="1">
            <a:spLocks noGrp="1"/>
          </p:cNvSpPr>
          <p:nvPr>
            <p:ph type="subTitle" idx="1"/>
          </p:nvPr>
        </p:nvSpPr>
        <p:spPr>
          <a:xfrm>
            <a:off x="840900" y="1084550"/>
            <a:ext cx="74745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298450">
              <a:buSzPts val="1100"/>
            </a:pPr>
            <a:r>
              <a:rPr lang="en" b="1" dirty="0"/>
              <a:t>OBJETIVO</a:t>
            </a:r>
            <a:r>
              <a:rPr lang="en" dirty="0"/>
              <a:t>: </a:t>
            </a:r>
            <a:r>
              <a:rPr lang="pt-BR" dirty="0"/>
              <a:t>Conectar pessoas às melhores condições e informações, e criar meios para que façam a melhor escolha na hora de comprar, vender e usar um veículo.</a:t>
            </a:r>
            <a:r>
              <a:rPr lang="en" dirty="0"/>
              <a:t>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b="1" dirty="0"/>
              <a:t>PLATAFORMAS</a:t>
            </a:r>
            <a:r>
              <a:rPr lang="en" dirty="0"/>
              <a:t>: WEB e mobile.</a:t>
            </a:r>
            <a:endParaRPr dirty="0"/>
          </a:p>
          <a:p>
            <a:pPr indent="-298450">
              <a:buSzPts val="1100"/>
            </a:pPr>
            <a:r>
              <a:rPr lang="en" b="1" dirty="0">
                <a:solidFill>
                  <a:schemeClr val="bg2"/>
                </a:solidFill>
                <a:uFill>
                  <a:noFill/>
                </a:uFill>
              </a:rPr>
              <a:t>LINK: </a:t>
            </a:r>
            <a:r>
              <a:rPr lang="pt-BR" dirty="0">
                <a:hlinkClick r:id="rId3"/>
              </a:rPr>
              <a:t>Webmotors</a:t>
            </a:r>
            <a:r>
              <a:rPr lang="pt-BR" dirty="0"/>
              <a:t>.com.</a:t>
            </a:r>
            <a:r>
              <a:rPr lang="pt-BR" dirty="0" err="1"/>
              <a:t>br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8" name="Google Shape;6068;p38"/>
          <p:cNvSpPr txBox="1">
            <a:spLocks noGrp="1"/>
          </p:cNvSpPr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Web Motors</a:t>
            </a:r>
            <a:endParaRPr dirty="0"/>
          </a:p>
        </p:txBody>
      </p:sp>
      <p:grpSp>
        <p:nvGrpSpPr>
          <p:cNvPr id="6074" name="Google Shape;6074;p3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75" name="Google Shape;6075;p38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8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8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8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9" name="Google Shape;6079;p38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80" name="Google Shape;6080;p38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81" name="Google Shape;6081;p38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8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7704" y="2067694"/>
            <a:ext cx="4896544" cy="253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p38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7" name="Google Shape;6067;p38"/>
          <p:cNvSpPr txBox="1">
            <a:spLocks noGrp="1"/>
          </p:cNvSpPr>
          <p:nvPr>
            <p:ph type="subTitle" idx="1"/>
          </p:nvPr>
        </p:nvSpPr>
        <p:spPr>
          <a:xfrm>
            <a:off x="840900" y="1084550"/>
            <a:ext cx="74745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298450">
              <a:buSzPts val="1100"/>
            </a:pPr>
            <a:r>
              <a:rPr lang="en" b="1" dirty="0"/>
              <a:t>OBJETIVO</a:t>
            </a:r>
            <a:r>
              <a:rPr lang="en" dirty="0"/>
              <a:t>: </a:t>
            </a:r>
            <a:r>
              <a:rPr lang="pt-BR" dirty="0"/>
              <a:t>O objetivo principal do Projeto Debian é criar uma distribuição que viva com o nome GNU/Linux.</a:t>
            </a:r>
          </a:p>
          <a:p>
            <a:pPr lvl="0" indent="-298450">
              <a:buSzPts val="1100"/>
            </a:pPr>
            <a:r>
              <a:rPr lang="en" b="1" dirty="0"/>
              <a:t>PLATAFORMAS</a:t>
            </a:r>
            <a:r>
              <a:rPr lang="en" dirty="0"/>
              <a:t>: WEB.</a:t>
            </a:r>
            <a:endParaRPr dirty="0"/>
          </a:p>
          <a:p>
            <a:pPr indent="-298450">
              <a:buSzPts val="1100"/>
            </a:pPr>
            <a:r>
              <a:rPr lang="en" b="1" dirty="0">
                <a:solidFill>
                  <a:schemeClr val="bg2"/>
                </a:solidFill>
                <a:uFill>
                  <a:noFill/>
                </a:uFill>
              </a:rPr>
              <a:t>LINK: </a:t>
            </a:r>
            <a:r>
              <a:rPr lang="pt-BR" dirty="0"/>
              <a:t>https://www.debian.org/index.pt.html</a:t>
            </a:r>
            <a:endParaRPr dirty="0"/>
          </a:p>
        </p:txBody>
      </p:sp>
      <p:sp>
        <p:nvSpPr>
          <p:cNvPr id="6068" name="Google Shape;6068;p38"/>
          <p:cNvSpPr txBox="1">
            <a:spLocks noGrp="1"/>
          </p:cNvSpPr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Debian</a:t>
            </a:r>
            <a:endParaRPr dirty="0"/>
          </a:p>
        </p:txBody>
      </p:sp>
      <p:grpSp>
        <p:nvGrpSpPr>
          <p:cNvPr id="6074" name="Google Shape;6074;p3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75" name="Google Shape;6075;p38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8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8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8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9" name="Google Shape;6079;p38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80" name="Google Shape;6080;p38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81" name="Google Shape;6081;p38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8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3C239938-AAC8-4532-BED2-017E5902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22" y="2028956"/>
            <a:ext cx="5076056" cy="26269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77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p38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7" name="Google Shape;6067;p38"/>
          <p:cNvSpPr txBox="1">
            <a:spLocks noGrp="1"/>
          </p:cNvSpPr>
          <p:nvPr>
            <p:ph type="subTitle" idx="1"/>
          </p:nvPr>
        </p:nvSpPr>
        <p:spPr>
          <a:xfrm>
            <a:off x="840900" y="1084550"/>
            <a:ext cx="74745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indent="-298450">
              <a:buSzPts val="1100"/>
            </a:pPr>
            <a:r>
              <a:rPr lang="en" b="1" dirty="0"/>
              <a:t>OBJETIVO</a:t>
            </a:r>
            <a:r>
              <a:rPr lang="en" dirty="0"/>
              <a:t>: </a:t>
            </a:r>
            <a:r>
              <a:rPr lang="pt-BR" dirty="0"/>
              <a:t>Apresentar todos os tipos de energias limpas e como elas funcionam.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b="1" dirty="0"/>
              <a:t>PLATAFORMAS</a:t>
            </a:r>
            <a:r>
              <a:rPr lang="en" dirty="0"/>
              <a:t>: WEB.</a:t>
            </a:r>
            <a:endParaRPr dirty="0"/>
          </a:p>
          <a:p>
            <a:pPr indent="-298450">
              <a:buSzPts val="1100"/>
            </a:pPr>
            <a:r>
              <a:rPr lang="en" b="1" dirty="0">
                <a:solidFill>
                  <a:schemeClr val="bg2"/>
                </a:solidFill>
                <a:uFill>
                  <a:noFill/>
                </a:uFill>
              </a:rPr>
              <a:t>LINK: </a:t>
            </a:r>
            <a:r>
              <a:rPr lang="en" dirty="0">
                <a:uFill>
                  <a:noFill/>
                </a:uFill>
              </a:rPr>
              <a:t>https://cleanenergyoficial.wordpress.com</a:t>
            </a:r>
            <a:endParaRPr lang="en" b="1" dirty="0">
              <a:uFill>
                <a:noFill/>
              </a:u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8" name="Google Shape;6068;p38"/>
          <p:cNvSpPr txBox="1">
            <a:spLocks noGrp="1"/>
          </p:cNvSpPr>
          <p:nvPr>
            <p:ph type="ctrTitle"/>
          </p:nvPr>
        </p:nvSpPr>
        <p:spPr>
          <a:xfrm>
            <a:off x="1559350" y="529975"/>
            <a:ext cx="60180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CleanEnergy</a:t>
            </a:r>
            <a:endParaRPr dirty="0"/>
          </a:p>
        </p:txBody>
      </p:sp>
      <p:grpSp>
        <p:nvGrpSpPr>
          <p:cNvPr id="6074" name="Google Shape;6074;p38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075" name="Google Shape;6075;p38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8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8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8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9" name="Google Shape;6079;p38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80" name="Google Shape;6080;p38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081" name="Google Shape;6081;p38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8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="" xmlns:a16="http://schemas.microsoft.com/office/drawing/2014/main" id="{FF714D1D-2F1A-4E47-BD7E-5BB48B57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79" y="2144352"/>
            <a:ext cx="4539342" cy="24223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43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Google Shape;6140;p41"/>
          <p:cNvSpPr txBox="1">
            <a:spLocks noGrp="1"/>
          </p:cNvSpPr>
          <p:nvPr>
            <p:ph type="title"/>
          </p:nvPr>
        </p:nvSpPr>
        <p:spPr>
          <a:xfrm>
            <a:off x="5503600" y="1637925"/>
            <a:ext cx="2404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141" name="Google Shape;6141;p41"/>
          <p:cNvSpPr txBox="1">
            <a:spLocks noGrp="1"/>
          </p:cNvSpPr>
          <p:nvPr>
            <p:ph type="subTitle" idx="1"/>
          </p:nvPr>
        </p:nvSpPr>
        <p:spPr>
          <a:xfrm>
            <a:off x="4915275" y="2506200"/>
            <a:ext cx="36564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Visibilidade </a:t>
            </a:r>
          </a:p>
        </p:txBody>
      </p:sp>
      <p:sp>
        <p:nvSpPr>
          <p:cNvPr id="6142" name="Google Shape;6142;p41"/>
          <p:cNvSpPr txBox="1">
            <a:spLocks noGrp="1"/>
          </p:cNvSpPr>
          <p:nvPr>
            <p:ph type="subTitle" idx="2"/>
          </p:nvPr>
        </p:nvSpPr>
        <p:spPr>
          <a:xfrm>
            <a:off x="5004048" y="3006063"/>
            <a:ext cx="3528392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pt-BR" dirty="0"/>
              <a:t>Há visibilidade do sistema quando você vai se cadastrar por exemplo</a:t>
            </a:r>
          </a:p>
        </p:txBody>
      </p:sp>
      <p:pic>
        <p:nvPicPr>
          <p:cNvPr id="6143" name="Google Shape;6143;p41"/>
          <p:cNvPicPr preferRelativeResize="0"/>
          <p:nvPr/>
        </p:nvPicPr>
        <p:blipFill rotWithShape="1">
          <a:blip r:embed="rId3">
            <a:alphaModFix/>
          </a:blip>
          <a:srcRect l="5946" r="5955" b="2752"/>
          <a:stretch/>
        </p:blipFill>
        <p:spPr>
          <a:xfrm>
            <a:off x="610000" y="1287075"/>
            <a:ext cx="3789300" cy="278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144" name="Google Shape;6144;p41"/>
          <p:cNvGrpSpPr/>
          <p:nvPr/>
        </p:nvGrpSpPr>
        <p:grpSpPr>
          <a:xfrm>
            <a:off x="605200" y="1087900"/>
            <a:ext cx="3807000" cy="279900"/>
            <a:chOff x="605200" y="1087900"/>
            <a:chExt cx="3807000" cy="279900"/>
          </a:xfrm>
        </p:grpSpPr>
        <p:sp>
          <p:nvSpPr>
            <p:cNvPr id="6145" name="Google Shape;6145;p41"/>
            <p:cNvSpPr/>
            <p:nvPr/>
          </p:nvSpPr>
          <p:spPr>
            <a:xfrm>
              <a:off x="605200" y="1087900"/>
              <a:ext cx="3807000" cy="27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4147325" y="1115511"/>
              <a:ext cx="224700" cy="224700"/>
            </a:xfrm>
            <a:prstGeom prst="mathMultiply">
              <a:avLst>
                <a:gd name="adj1" fmla="val 67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2" name="Google Shape;6152;p41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153" name="Google Shape;6153;p41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7" name="Google Shape;6157;p41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8" name="Google Shape;6158;p41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59" name="Google Shape;6159;p41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160" name="Google Shape;6160;p41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44"/>
          <p:cNvSpPr txBox="1">
            <a:spLocks noGrp="1"/>
          </p:cNvSpPr>
          <p:nvPr>
            <p:ph type="ctrTitle"/>
          </p:nvPr>
        </p:nvSpPr>
        <p:spPr>
          <a:xfrm>
            <a:off x="2271300" y="1736050"/>
            <a:ext cx="4601400" cy="18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20" name="Google Shape;6220;p44"/>
          <p:cNvGrpSpPr/>
          <p:nvPr/>
        </p:nvGrpSpPr>
        <p:grpSpPr>
          <a:xfrm>
            <a:off x="4169795" y="4834626"/>
            <a:ext cx="769197" cy="81325"/>
            <a:chOff x="4169795" y="4834626"/>
            <a:chExt cx="769197" cy="81325"/>
          </a:xfrm>
        </p:grpSpPr>
        <p:sp>
          <p:nvSpPr>
            <p:cNvPr id="6221" name="Google Shape;6221;p44"/>
            <p:cNvSpPr/>
            <p:nvPr/>
          </p:nvSpPr>
          <p:spPr>
            <a:xfrm>
              <a:off x="416979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439934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0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70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4628115" y="4834626"/>
              <a:ext cx="81325" cy="813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83" y="0"/>
                  </a:moveTo>
                  <a:cubicBezTo>
                    <a:pt x="302" y="0"/>
                    <a:pt x="0" y="302"/>
                    <a:pt x="0" y="683"/>
                  </a:cubicBezTo>
                  <a:cubicBezTo>
                    <a:pt x="0" y="1050"/>
                    <a:pt x="302" y="1352"/>
                    <a:pt x="683" y="1352"/>
                  </a:cubicBezTo>
                  <a:cubicBezTo>
                    <a:pt x="1050" y="1352"/>
                    <a:pt x="1352" y="1050"/>
                    <a:pt x="1352" y="683"/>
                  </a:cubicBezTo>
                  <a:cubicBezTo>
                    <a:pt x="1352" y="302"/>
                    <a:pt x="1050" y="0"/>
                    <a:pt x="683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4858447" y="4834626"/>
              <a:ext cx="80544" cy="81325"/>
            </a:xfrm>
            <a:custGeom>
              <a:avLst/>
              <a:gdLst/>
              <a:ahLst/>
              <a:cxnLst/>
              <a:rect l="l" t="t" r="r" b="b"/>
              <a:pathLst>
                <a:path w="1340" h="1353" extrusionOk="0">
                  <a:moveTo>
                    <a:pt x="670" y="0"/>
                  </a:moveTo>
                  <a:cubicBezTo>
                    <a:pt x="289" y="0"/>
                    <a:pt x="0" y="302"/>
                    <a:pt x="0" y="683"/>
                  </a:cubicBezTo>
                  <a:cubicBezTo>
                    <a:pt x="0" y="1050"/>
                    <a:pt x="289" y="1352"/>
                    <a:pt x="670" y="1352"/>
                  </a:cubicBezTo>
                  <a:cubicBezTo>
                    <a:pt x="1037" y="1352"/>
                    <a:pt x="1339" y="1050"/>
                    <a:pt x="1339" y="683"/>
                  </a:cubicBezTo>
                  <a:cubicBezTo>
                    <a:pt x="1339" y="302"/>
                    <a:pt x="1037" y="0"/>
                    <a:pt x="670" y="0"/>
                  </a:cubicBezTo>
                  <a:close/>
                </a:path>
              </a:pathLst>
            </a:custGeom>
            <a:solidFill>
              <a:srgbClr val="9E7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5" name="Google Shape;6225;p44"/>
          <p:cNvSpPr/>
          <p:nvPr/>
        </p:nvSpPr>
        <p:spPr>
          <a:xfrm>
            <a:off x="7027700" y="4771025"/>
            <a:ext cx="1314900" cy="244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6" name="Google Shape;6226;p44"/>
          <p:cNvSpPr txBox="1"/>
          <p:nvPr/>
        </p:nvSpPr>
        <p:spPr>
          <a:xfrm>
            <a:off x="7330975" y="4800375"/>
            <a:ext cx="712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hlinkshowjump?jump=nextslid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Next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27" name="Google Shape;6227;p44"/>
          <p:cNvGrpSpPr/>
          <p:nvPr/>
        </p:nvGrpSpPr>
        <p:grpSpPr>
          <a:xfrm>
            <a:off x="7929996" y="4837435"/>
            <a:ext cx="113624" cy="128566"/>
            <a:chOff x="2759250" y="4043925"/>
            <a:chExt cx="527500" cy="597150"/>
          </a:xfrm>
        </p:grpSpPr>
        <p:sp>
          <p:nvSpPr>
            <p:cNvPr id="6228" name="Google Shape;6228;p44"/>
            <p:cNvSpPr/>
            <p:nvPr/>
          </p:nvSpPr>
          <p:spPr>
            <a:xfrm>
              <a:off x="3019325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404" y="1"/>
                  </a:moveTo>
                  <a:cubicBezTo>
                    <a:pt x="1350" y="1"/>
                    <a:pt x="1295" y="4"/>
                    <a:pt x="1239" y="10"/>
                  </a:cubicBezTo>
                  <a:cubicBezTo>
                    <a:pt x="338" y="168"/>
                    <a:pt x="0" y="1046"/>
                    <a:pt x="541" y="1789"/>
                  </a:cubicBezTo>
                  <a:cubicBezTo>
                    <a:pt x="1532" y="3118"/>
                    <a:pt x="2545" y="4469"/>
                    <a:pt x="3513" y="5797"/>
                  </a:cubicBezTo>
                  <a:cubicBezTo>
                    <a:pt x="5067" y="7847"/>
                    <a:pt x="6598" y="9896"/>
                    <a:pt x="8129" y="11945"/>
                  </a:cubicBezTo>
                  <a:cubicBezTo>
                    <a:pt x="7296" y="13071"/>
                    <a:pt x="6485" y="14174"/>
                    <a:pt x="5652" y="15277"/>
                  </a:cubicBezTo>
                  <a:cubicBezTo>
                    <a:pt x="4234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406" y="22370"/>
                  </a:cubicBezTo>
                  <a:cubicBezTo>
                    <a:pt x="136" y="22821"/>
                    <a:pt x="338" y="23429"/>
                    <a:pt x="789" y="23722"/>
                  </a:cubicBezTo>
                  <a:cubicBezTo>
                    <a:pt x="969" y="23833"/>
                    <a:pt x="1169" y="23886"/>
                    <a:pt x="1366" y="23886"/>
                  </a:cubicBezTo>
                  <a:cubicBezTo>
                    <a:pt x="1686" y="23886"/>
                    <a:pt x="1998" y="23747"/>
                    <a:pt x="2207" y="23496"/>
                  </a:cubicBezTo>
                  <a:cubicBezTo>
                    <a:pt x="2725" y="22821"/>
                    <a:pt x="3243" y="22100"/>
                    <a:pt x="3783" y="21402"/>
                  </a:cubicBezTo>
                  <a:cubicBezTo>
                    <a:pt x="5202" y="19488"/>
                    <a:pt x="6621" y="17597"/>
                    <a:pt x="8062" y="15683"/>
                  </a:cubicBezTo>
                  <a:lnTo>
                    <a:pt x="10336" y="12643"/>
                  </a:lnTo>
                  <a:cubicBezTo>
                    <a:pt x="10696" y="12170"/>
                    <a:pt x="10674" y="11697"/>
                    <a:pt x="10336" y="11224"/>
                  </a:cubicBezTo>
                  <a:cubicBezTo>
                    <a:pt x="10133" y="10954"/>
                    <a:pt x="9931" y="10684"/>
                    <a:pt x="9751" y="10436"/>
                  </a:cubicBezTo>
                  <a:cubicBezTo>
                    <a:pt x="8422" y="8657"/>
                    <a:pt x="7071" y="6878"/>
                    <a:pt x="5742" y="5122"/>
                  </a:cubicBezTo>
                  <a:cubicBezTo>
                    <a:pt x="4571" y="3546"/>
                    <a:pt x="3378" y="1992"/>
                    <a:pt x="2207" y="416"/>
                  </a:cubicBezTo>
                  <a:cubicBezTo>
                    <a:pt x="2013" y="125"/>
                    <a:pt x="1736" y="1"/>
                    <a:pt x="1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2759250" y="4043925"/>
              <a:ext cx="267425" cy="597150"/>
            </a:xfrm>
            <a:custGeom>
              <a:avLst/>
              <a:gdLst/>
              <a:ahLst/>
              <a:cxnLst/>
              <a:rect l="l" t="t" r="r" b="b"/>
              <a:pathLst>
                <a:path w="10697" h="23886" extrusionOk="0">
                  <a:moveTo>
                    <a:pt x="1395" y="1"/>
                  </a:moveTo>
                  <a:cubicBezTo>
                    <a:pt x="1344" y="1"/>
                    <a:pt x="1292" y="4"/>
                    <a:pt x="1239" y="10"/>
                  </a:cubicBezTo>
                  <a:cubicBezTo>
                    <a:pt x="338" y="168"/>
                    <a:pt x="0" y="1046"/>
                    <a:pt x="518" y="1789"/>
                  </a:cubicBezTo>
                  <a:cubicBezTo>
                    <a:pt x="1509" y="3118"/>
                    <a:pt x="2522" y="4469"/>
                    <a:pt x="3513" y="5797"/>
                  </a:cubicBezTo>
                  <a:cubicBezTo>
                    <a:pt x="5067" y="7847"/>
                    <a:pt x="6575" y="9896"/>
                    <a:pt x="8129" y="11945"/>
                  </a:cubicBezTo>
                  <a:cubicBezTo>
                    <a:pt x="7273" y="13071"/>
                    <a:pt x="6463" y="14174"/>
                    <a:pt x="5652" y="15277"/>
                  </a:cubicBezTo>
                  <a:cubicBezTo>
                    <a:pt x="4211" y="17191"/>
                    <a:pt x="2815" y="19060"/>
                    <a:pt x="1374" y="20974"/>
                  </a:cubicBezTo>
                  <a:cubicBezTo>
                    <a:pt x="1036" y="21425"/>
                    <a:pt x="676" y="21875"/>
                    <a:pt x="383" y="22370"/>
                  </a:cubicBezTo>
                  <a:cubicBezTo>
                    <a:pt x="135" y="22821"/>
                    <a:pt x="315" y="23429"/>
                    <a:pt x="788" y="23722"/>
                  </a:cubicBezTo>
                  <a:cubicBezTo>
                    <a:pt x="969" y="23833"/>
                    <a:pt x="1165" y="23886"/>
                    <a:pt x="1358" y="23886"/>
                  </a:cubicBezTo>
                  <a:cubicBezTo>
                    <a:pt x="1672" y="23886"/>
                    <a:pt x="1975" y="23747"/>
                    <a:pt x="2184" y="23496"/>
                  </a:cubicBezTo>
                  <a:cubicBezTo>
                    <a:pt x="2725" y="22821"/>
                    <a:pt x="3220" y="22100"/>
                    <a:pt x="3761" y="21402"/>
                  </a:cubicBezTo>
                  <a:cubicBezTo>
                    <a:pt x="5202" y="19488"/>
                    <a:pt x="6598" y="17597"/>
                    <a:pt x="8039" y="15683"/>
                  </a:cubicBezTo>
                  <a:lnTo>
                    <a:pt x="10313" y="12643"/>
                  </a:lnTo>
                  <a:cubicBezTo>
                    <a:pt x="10696" y="12170"/>
                    <a:pt x="10651" y="11697"/>
                    <a:pt x="10313" y="11224"/>
                  </a:cubicBezTo>
                  <a:cubicBezTo>
                    <a:pt x="10133" y="10954"/>
                    <a:pt x="9931" y="10684"/>
                    <a:pt x="9728" y="10436"/>
                  </a:cubicBezTo>
                  <a:cubicBezTo>
                    <a:pt x="8399" y="8657"/>
                    <a:pt x="7048" y="6878"/>
                    <a:pt x="5742" y="5122"/>
                  </a:cubicBezTo>
                  <a:cubicBezTo>
                    <a:pt x="4549" y="3546"/>
                    <a:pt x="3378" y="1992"/>
                    <a:pt x="2184" y="416"/>
                  </a:cubicBezTo>
                  <a:cubicBezTo>
                    <a:pt x="1991" y="125"/>
                    <a:pt x="1713" y="1"/>
                    <a:pt x="1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15616" y="1347614"/>
          <a:ext cx="6912768" cy="2664296"/>
        </p:xfrm>
        <a:graphic>
          <a:graphicData uri="http://schemas.openxmlformats.org/presentationml/2006/ole">
            <p:oleObj spid="_x0000_s29697" name="Imagem" r:id="rId4" imgW="12628571" imgH="6342857" progId="StaticDib">
              <p:embed/>
            </p:oleObj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983037D1-C293-4C1B-86D9-70A45B207F3A}"/>
              </a:ext>
            </a:extLst>
          </p:cNvPr>
          <p:cNvSpPr txBox="1"/>
          <p:nvPr/>
        </p:nvSpPr>
        <p:spPr>
          <a:xfrm>
            <a:off x="2271300" y="555526"/>
            <a:ext cx="460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Montserrat" panose="020B0604020202020204" charset="0"/>
              </a:rPr>
              <a:t>Web Motors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Designer Day by Slidesgo">
  <a:themeElements>
    <a:clrScheme name="Simple Light">
      <a:dk1>
        <a:srgbClr val="9E73EE"/>
      </a:dk1>
      <a:lt1>
        <a:srgbClr val="FFFFFF"/>
      </a:lt1>
      <a:dk2>
        <a:srgbClr val="595959"/>
      </a:dk2>
      <a:lt2>
        <a:srgbClr val="DAC6FF"/>
      </a:lt2>
      <a:accent1>
        <a:srgbClr val="49EF9E"/>
      </a:accent1>
      <a:accent2>
        <a:srgbClr val="9E73EE"/>
      </a:accent2>
      <a:accent3>
        <a:srgbClr val="DAC6FF"/>
      </a:accent3>
      <a:accent4>
        <a:srgbClr val="9E73EE"/>
      </a:accent4>
      <a:accent5>
        <a:srgbClr val="595959"/>
      </a:accent5>
      <a:accent6>
        <a:srgbClr val="DAC6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556</Words>
  <Application>Microsoft Office PowerPoint</Application>
  <PresentationFormat>Apresentação na tela (16:9)</PresentationFormat>
  <Paragraphs>158</Paragraphs>
  <Slides>37</Slides>
  <Notes>37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Montserrat</vt:lpstr>
      <vt:lpstr>Montserrat Medium</vt:lpstr>
      <vt:lpstr>Montserrat ExtraBold</vt:lpstr>
      <vt:lpstr>Web Designer Day by Slidesgo</vt:lpstr>
      <vt:lpstr>Imagem</vt:lpstr>
      <vt:lpstr>Picture (Metafile)</vt:lpstr>
      <vt:lpstr>Interface Humano Computador</vt:lpstr>
      <vt:lpstr>Heuristicas Nielsen</vt:lpstr>
      <vt:lpstr>As principais</vt:lpstr>
      <vt:lpstr>Sites Escolhidos</vt:lpstr>
      <vt:lpstr>Web Motors</vt:lpstr>
      <vt:lpstr>Debian</vt:lpstr>
      <vt:lpstr>CleanEnergy</vt:lpstr>
      <vt:lpstr>#1</vt:lpstr>
      <vt:lpstr>Slide 9</vt:lpstr>
      <vt:lpstr>Tanto no site do Debian quanto no do CleanEnergy, não há a heurística de visibilidade</vt:lpstr>
      <vt:lpstr>#2</vt:lpstr>
      <vt:lpstr>Slide 12</vt:lpstr>
      <vt:lpstr>Slide 13</vt:lpstr>
      <vt:lpstr>Slide 14</vt:lpstr>
      <vt:lpstr>#3</vt:lpstr>
      <vt:lpstr>Slide 16</vt:lpstr>
      <vt:lpstr>Slide 17</vt:lpstr>
      <vt:lpstr>Slide 18</vt:lpstr>
      <vt:lpstr>#4 </vt:lpstr>
      <vt:lpstr>Slide 20</vt:lpstr>
      <vt:lpstr>Slide 21</vt:lpstr>
      <vt:lpstr>Slide 22</vt:lpstr>
      <vt:lpstr>Acessibilidade</vt:lpstr>
      <vt:lpstr>As principais</vt:lpstr>
      <vt:lpstr>#1</vt:lpstr>
      <vt:lpstr>Os únicos problemas encontrados foram o valor atribuído para a tag link no atributo crossorigin que permite a configuração de CORS na tela</vt:lpstr>
      <vt:lpstr>Slide 27</vt:lpstr>
      <vt:lpstr>Slide 28</vt:lpstr>
      <vt:lpstr>#2</vt:lpstr>
      <vt:lpstr>Os erros obtidos reverem-se a falta de atenção ao colocar os valores para as propriedades css</vt:lpstr>
      <vt:lpstr>Slide 31</vt:lpstr>
      <vt:lpstr>Os erros obtidos reverem-se a erros de sintaxes</vt:lpstr>
      <vt:lpstr>#3</vt:lpstr>
      <vt:lpstr>Os erros são de tags que não tem seus valores obrigatórios. Como por exemplo links vazios (as tags link não possuem a rota de redirecionamento), ou das tags &lt;label&gt; que não possuem o texto dentro da tag. Ou de utilizar uma cor que ficaria difícil do usuário visualizar como no exemplo abaixo:</vt:lpstr>
      <vt:lpstr>Slide 35</vt:lpstr>
      <vt:lpstr>Como não há rótulo visível, devemos fornecer um rótulo associado e adicionar um atributo de título descritivo ao controle do formulário. 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 Humano Computador</dc:title>
  <cp:lastModifiedBy>Lucas Oliveira</cp:lastModifiedBy>
  <cp:revision>116</cp:revision>
  <dcterms:modified xsi:type="dcterms:W3CDTF">2021-06-04T00:18:03Z</dcterms:modified>
</cp:coreProperties>
</file>